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8" r:id="rId2"/>
    <p:sldId id="260" r:id="rId3"/>
    <p:sldId id="313" r:id="rId4"/>
    <p:sldId id="257" r:id="rId5"/>
    <p:sldId id="259" r:id="rId6"/>
    <p:sldId id="256" r:id="rId7"/>
    <p:sldId id="261" r:id="rId8"/>
    <p:sldId id="267" r:id="rId9"/>
    <p:sldId id="268" r:id="rId10"/>
    <p:sldId id="307" r:id="rId11"/>
    <p:sldId id="308" r:id="rId12"/>
    <p:sldId id="270" r:id="rId13"/>
    <p:sldId id="271" r:id="rId14"/>
    <p:sldId id="309" r:id="rId15"/>
    <p:sldId id="262" r:id="rId16"/>
    <p:sldId id="272" r:id="rId17"/>
    <p:sldId id="310" r:id="rId18"/>
    <p:sldId id="273" r:id="rId19"/>
    <p:sldId id="275" r:id="rId20"/>
    <p:sldId id="276" r:id="rId21"/>
    <p:sldId id="277" r:id="rId22"/>
    <p:sldId id="264" r:id="rId23"/>
    <p:sldId id="287" r:id="rId24"/>
    <p:sldId id="288" r:id="rId25"/>
    <p:sldId id="289" r:id="rId26"/>
    <p:sldId id="311" r:id="rId27"/>
    <p:sldId id="291" r:id="rId28"/>
    <p:sldId id="292" r:id="rId29"/>
    <p:sldId id="293" r:id="rId30"/>
    <p:sldId id="295" r:id="rId31"/>
    <p:sldId id="294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312" r:id="rId40"/>
    <p:sldId id="285" r:id="rId41"/>
    <p:sldId id="286" r:id="rId42"/>
    <p:sldId id="265" r:id="rId43"/>
    <p:sldId id="296" r:id="rId44"/>
    <p:sldId id="297" r:id="rId45"/>
    <p:sldId id="298" r:id="rId46"/>
    <p:sldId id="299" r:id="rId47"/>
    <p:sldId id="266" r:id="rId48"/>
    <p:sldId id="300" r:id="rId49"/>
    <p:sldId id="301" r:id="rId50"/>
    <p:sldId id="303" r:id="rId51"/>
    <p:sldId id="304" r:id="rId52"/>
    <p:sldId id="302" r:id="rId53"/>
    <p:sldId id="306" r:id="rId54"/>
    <p:sldId id="305" r:id="rId5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18DEE-2F01-4C7D-B560-7CAB4D5621AE}" type="datetimeFigureOut">
              <a:rPr lang="id-ID" smtClean="0"/>
              <a:t>29/04/2020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002C7-31DD-4F60-95D6-6EFA7EBDB3F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724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002C7-31DD-4F60-95D6-6EFA7EBDB3FE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0253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EFC87-762A-4431-92CF-4720C2DF9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932F4-204D-47A0-9A8A-2C26B8A17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ED0A9-791F-4D62-B11A-EC9786DB1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A02-430C-47A4-A206-B5C1A5D6617C}" type="datetimeFigureOut">
              <a:rPr lang="id-ID" smtClean="0"/>
              <a:t>29/04/2020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F4E2B-0566-4162-A8ED-5324CC2F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1BFDC-E212-411C-B4F5-30BF397C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12DE-03BD-41F8-A8AF-55C2E52DF8D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3251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239F9-C4B9-4A87-BED0-33EA2326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AC6A25-7B5F-4FAF-8190-B57200A18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BCD86-254B-4F32-BDDB-A7172A7A2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A02-430C-47A4-A206-B5C1A5D6617C}" type="datetimeFigureOut">
              <a:rPr lang="id-ID" smtClean="0"/>
              <a:t>29/04/2020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9D159-E94C-463C-AAB2-4474F2EB3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AE736-0710-424D-9753-7F153F37D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12DE-03BD-41F8-A8AF-55C2E52DF8D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8490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3CE44D-8A54-483B-B259-F95B8013C7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9F20DF-BD1F-46DA-8DAB-55C1388BE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8941F-53B9-4A01-95A6-B3010710C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A02-430C-47A4-A206-B5C1A5D6617C}" type="datetimeFigureOut">
              <a:rPr lang="id-ID" smtClean="0"/>
              <a:t>29/04/2020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A0F24-0E73-4DA9-B37B-AD4CA5184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C91C8-7542-4E50-8FB8-B889EE75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12DE-03BD-41F8-A8AF-55C2E52DF8D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499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03C9-4CDC-4D13-B95B-1F5D1F58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9BE2-5BB4-4827-AC19-4DE46C59A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F89FC-88A0-4AC7-95C9-BF466A6F8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A02-430C-47A4-A206-B5C1A5D6617C}" type="datetimeFigureOut">
              <a:rPr lang="id-ID" smtClean="0"/>
              <a:t>29/04/2020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71918-340B-4D88-83CA-EB9B95E6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9F33E-0ABE-4D58-B52B-8A6A4C16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12DE-03BD-41F8-A8AF-55C2E52DF8D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9002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1F06-4763-444C-B30C-BB9FD3AD4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D48E4-DC41-48D5-9285-4F8FBD32F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4E625-19E0-473B-A465-42689046E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A02-430C-47A4-A206-B5C1A5D6617C}" type="datetimeFigureOut">
              <a:rPr lang="id-ID" smtClean="0"/>
              <a:t>29/04/2020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A5C7E-D8FC-4548-AB38-72A8F12DA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75BC1-8D9F-4B04-8381-5942E1790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12DE-03BD-41F8-A8AF-55C2E52DF8D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40029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AD55D-A40F-4B8E-A0DB-6AB941B9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538B7-20C6-4B4D-A304-4EFAEBB3D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4A9C8-7D04-4E3E-9815-4BA5F7D33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15237-9233-4428-8F49-F2D07956F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A02-430C-47A4-A206-B5C1A5D6617C}" type="datetimeFigureOut">
              <a:rPr lang="id-ID" smtClean="0"/>
              <a:t>29/04/2020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1DAC4-25BE-4570-BF9C-4A6849CD3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A68F5-89E1-4962-8E3E-3F31BA025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12DE-03BD-41F8-A8AF-55C2E52DF8D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44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49E58-F8BD-4C3C-9D8C-E2435F591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B99DA-7A3E-4474-B801-D794F01E9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277EE-689C-4B5B-BBCA-C7447D5D4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6EF73-DD3C-4F8F-9533-0092B18DAF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A89CE-5CD0-43A6-971A-31540E6534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F0651C-3555-4E8F-902C-F1628272C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A02-430C-47A4-A206-B5C1A5D6617C}" type="datetimeFigureOut">
              <a:rPr lang="id-ID" smtClean="0"/>
              <a:t>29/04/2020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06604-3FF1-4464-A55F-EA4C79363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465F45-BDB3-4F91-8CAB-A839418B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12DE-03BD-41F8-A8AF-55C2E52DF8D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338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3A32A-2176-46F2-B7F9-0F6CBABF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8C445-451F-4B38-884A-5750E1259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A02-430C-47A4-A206-B5C1A5D6617C}" type="datetimeFigureOut">
              <a:rPr lang="id-ID" smtClean="0"/>
              <a:t>29/04/2020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D988B-3A56-451A-91F3-45D602011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6A48F0-4F50-49DC-BDE7-054F8168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12DE-03BD-41F8-A8AF-55C2E52DF8D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6061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53714A-E1F9-404F-96CF-9667316AD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A02-430C-47A4-A206-B5C1A5D6617C}" type="datetimeFigureOut">
              <a:rPr lang="id-ID" smtClean="0"/>
              <a:t>29/04/2020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217E34-5BF8-4B65-A1C8-6CDEF398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C9433-B6C8-40A9-99A6-0216A3AB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12DE-03BD-41F8-A8AF-55C2E52DF8D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044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34BF7-943D-4062-9312-E3FF40A86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62215-57C0-416A-80B7-88B0F0350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32B907-B3C7-4A75-82EE-ADD37D4A3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A8701-F5E6-43F1-BCFE-1F1A2C0A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A02-430C-47A4-A206-B5C1A5D6617C}" type="datetimeFigureOut">
              <a:rPr lang="id-ID" smtClean="0"/>
              <a:t>29/04/2020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F9C7F-EEFD-4717-AB9C-5D28909B5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8C9C4-69E8-40A1-9732-B692180F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12DE-03BD-41F8-A8AF-55C2E52DF8D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488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41BA6-14E5-449C-BFA9-963B1F2C0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0246BB-3936-4A86-A1D9-87B9D9E46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DF631-B283-4CFC-A800-0AF07FAD5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08BCA-D127-4955-91A4-F71FF1086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A02-430C-47A4-A206-B5C1A5D6617C}" type="datetimeFigureOut">
              <a:rPr lang="id-ID" smtClean="0"/>
              <a:t>29/04/2020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8E232-067D-4365-939E-2F65DFC3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790C7-363E-41FA-8A2B-C782226B4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12DE-03BD-41F8-A8AF-55C2E52DF8D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995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BC406C-0CE8-4F30-B690-27D785CAA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03396-F476-42CF-B864-00A6C1B60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F46A9-8319-4601-BA21-CE9A68C1E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D5A02-430C-47A4-A206-B5C1A5D6617C}" type="datetimeFigureOut">
              <a:rPr lang="id-ID" smtClean="0"/>
              <a:t>29/04/2020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42E67-25BA-44EB-B732-20F9DC2FB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FF153-541E-493E-B311-7C47C158E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A12DE-03BD-41F8-A8AF-55C2E52DF8D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121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3188C-9BA3-4E69-956B-6B42C6FDDF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Jaringan</a:t>
            </a:r>
            <a:r>
              <a:rPr lang="en-GB" dirty="0"/>
              <a:t> </a:t>
            </a:r>
            <a:r>
              <a:rPr lang="en-GB" dirty="0" err="1"/>
              <a:t>Komputer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DADE1-326F-45A4-AB61-3611EA0F0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Pertemuan</a:t>
            </a:r>
            <a:r>
              <a:rPr lang="en-GB" dirty="0"/>
              <a:t> 4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97177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A507CF-A2D6-4D5A-9B41-4F176209E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92" y="656953"/>
            <a:ext cx="1469346" cy="125009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45BFE8-95C1-4DF5-897B-9310B7596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07" y="2512963"/>
            <a:ext cx="1820801" cy="1547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A1367C-197F-4AB7-8E46-8ED141537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151" y="1793578"/>
            <a:ext cx="3021697" cy="32708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FD0952-76EF-4A5F-8A01-8BB0FC306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49" y="4666556"/>
            <a:ext cx="2476289" cy="1547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8C32AC-89D9-4E9B-AE87-B94262056F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9641">
            <a:off x="8346600" y="1011555"/>
            <a:ext cx="1889765" cy="1790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7496C5-9F43-4294-9226-B6E7BA02FD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7873">
            <a:off x="8320483" y="3289456"/>
            <a:ext cx="2660371" cy="266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21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C71588-950B-4707-9EA6-DF30F52C7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82" y="1015758"/>
            <a:ext cx="3596058" cy="19013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6902E-4C1F-4ADB-81E2-391264E37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940879"/>
            <a:ext cx="3543839" cy="1809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5FEA19-B08A-4596-9ED4-41C8C9EEC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893" y="827768"/>
            <a:ext cx="2298896" cy="1138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EDA288-6D80-46FA-A938-99D1FB654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057" y="2577729"/>
            <a:ext cx="1891712" cy="8512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1B6BFC-EDA2-4C7B-9896-6999F9BC2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560" y="2577728"/>
            <a:ext cx="2948458" cy="8512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F6A903-4B5A-4B2A-A100-01C37C070B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57" y="3713871"/>
            <a:ext cx="1913205" cy="1076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D1AAB1-F80D-42CC-A92C-B4A276854B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057" y="4988356"/>
            <a:ext cx="1891712" cy="9931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ACC95F-D34C-4438-BCCD-0404516044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789" y="4790049"/>
            <a:ext cx="1422010" cy="85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93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B1C4-0F97-45AD-86CC-69464DF9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979FF3-DA9A-4420-A617-55513519E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83" y="3957794"/>
            <a:ext cx="1787356" cy="1332903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9D667B6-4665-44FE-AF00-DE666A49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354" y="4624243"/>
            <a:ext cx="1787356" cy="1332903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FD28170-37FD-40DD-AD92-A1B41793C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5" y="4624242"/>
            <a:ext cx="1787356" cy="1332903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3A267DC-01B6-488B-B696-5EF473C20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1" y="3957792"/>
            <a:ext cx="1787356" cy="1332903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572E638-7DBD-4DF5-8B27-618F777B5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61" y="2096096"/>
            <a:ext cx="1787356" cy="1332903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E81E084E-ED25-4E18-8D27-133F9CE13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783" y="2096095"/>
            <a:ext cx="1787356" cy="133290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C1A739-E8D5-4916-880F-AE25D54D729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707217" y="2762548"/>
            <a:ext cx="2388783" cy="8500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5BA78C-FB73-47F3-A48C-7D1723703B06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13539" y="3612635"/>
            <a:ext cx="3282461" cy="10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615FF92-B241-4646-BEB6-872D9DB443B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613032" y="3612635"/>
            <a:ext cx="1482968" cy="10116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EBDEAD-7D31-4469-A1EC-A525CEF4FD9A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096000" y="3612635"/>
            <a:ext cx="1210203" cy="10116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E10E2E-2E3F-4116-B31A-00487F0BC67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096000" y="2762547"/>
            <a:ext cx="2388783" cy="8500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D6BCDD-BE34-45A1-8415-D37A9F55686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096000" y="3612635"/>
            <a:ext cx="3282461" cy="10116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59E18178-A266-4B00-AEAD-04D3B2D01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390" y="276615"/>
            <a:ext cx="2505220" cy="2711781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3AD30B0-38B1-4ACA-B9A9-45034AE7EC1F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6096000" y="2988396"/>
            <a:ext cx="0" cy="6242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3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B1C4-0F97-45AD-86CC-69464DF9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979FF3-DA9A-4420-A617-55513519E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83" y="4323555"/>
            <a:ext cx="1787356" cy="1332903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9D667B6-4665-44FE-AF00-DE666A49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354" y="4990004"/>
            <a:ext cx="1787356" cy="1332903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FD28170-37FD-40DD-AD92-A1B41793C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5" y="4990003"/>
            <a:ext cx="1787356" cy="1332903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3A267DC-01B6-488B-B696-5EF473C20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1" y="4323553"/>
            <a:ext cx="1787356" cy="1332903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572E638-7DBD-4DF5-8B27-618F777B5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4" y="2522896"/>
            <a:ext cx="1787356" cy="1332903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E81E084E-ED25-4E18-8D27-133F9CE13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50" y="2461858"/>
            <a:ext cx="1787356" cy="13329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D7A55-FC95-4F0D-AFB8-9E47D92B9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092" y="653576"/>
            <a:ext cx="1459816" cy="1580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AA69B-BABB-47BB-99C0-3D728BDD1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07" y="653576"/>
            <a:ext cx="1459816" cy="1580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CBA015-A22C-4415-98BD-1C372C3BA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77" y="653576"/>
            <a:ext cx="1459816" cy="1580181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08EC10-C0E9-4841-A783-CC9EE8F4758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42650" y="3189348"/>
            <a:ext cx="3753350" cy="1229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D7CD9D8-3B7F-4868-A8D5-FB1DA8E8089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096000" y="3128310"/>
            <a:ext cx="3753350" cy="183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18DC19B-968F-44B0-8EEB-41F8A3D20F58}"/>
              </a:ext>
            </a:extLst>
          </p:cNvPr>
          <p:cNvCxnSpPr>
            <a:cxnSpLocks/>
          </p:cNvCxnSpPr>
          <p:nvPr/>
        </p:nvCxnSpPr>
        <p:spPr>
          <a:xfrm>
            <a:off x="6096000" y="3312298"/>
            <a:ext cx="3282461" cy="1677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B062F79-96DD-4FAD-9360-5D6B9E0965A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6000" y="3312298"/>
            <a:ext cx="1210203" cy="1677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254529-5DDC-45EF-AB8B-FD34897F745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613032" y="3312298"/>
            <a:ext cx="1482968" cy="16777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78FCD2C-AF84-4E76-8D27-5FD9681488B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13539" y="3312298"/>
            <a:ext cx="3282461" cy="16777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F1B22E6-6B6F-4CB1-9DB6-BCC5FA63AE90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096000" y="2233757"/>
            <a:ext cx="2006185" cy="10785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8B0B45-B14B-4E90-BD20-5C6178989323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4089815" y="2233757"/>
            <a:ext cx="2006185" cy="10785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1BEC84A-F516-4C7E-98A5-1AD8498AA88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096000" y="2233757"/>
            <a:ext cx="0" cy="10785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282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B1C4-0F97-45AD-86CC-69464DF9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979FF3-DA9A-4420-A617-55513519E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83" y="4323555"/>
            <a:ext cx="1787356" cy="1332903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9D667B6-4665-44FE-AF00-DE666A49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354" y="4990004"/>
            <a:ext cx="1787356" cy="1332903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FD28170-37FD-40DD-AD92-A1B41793C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5" y="4990003"/>
            <a:ext cx="1787356" cy="1332903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3A267DC-01B6-488B-B696-5EF473C20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1" y="4323553"/>
            <a:ext cx="1787356" cy="1332903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572E638-7DBD-4DF5-8B27-618F777B5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4" y="2522896"/>
            <a:ext cx="1787356" cy="1332903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E81E084E-ED25-4E18-8D27-133F9CE13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50" y="2461858"/>
            <a:ext cx="1787356" cy="13329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D7A55-FC95-4F0D-AFB8-9E47D92B9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092" y="653576"/>
            <a:ext cx="1459816" cy="1580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AA69B-BABB-47BB-99C0-3D728BDD1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07" y="653576"/>
            <a:ext cx="1459816" cy="1580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CBA015-A22C-4415-98BD-1C372C3BA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77" y="653576"/>
            <a:ext cx="1459816" cy="1580181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08EC10-C0E9-4841-A783-CC9EE8F4758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42650" y="3189348"/>
            <a:ext cx="3753350" cy="1229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D7CD9D8-3B7F-4868-A8D5-FB1DA8E8089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096000" y="3128310"/>
            <a:ext cx="3753350" cy="183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18DC19B-968F-44B0-8EEB-41F8A3D20F58}"/>
              </a:ext>
            </a:extLst>
          </p:cNvPr>
          <p:cNvCxnSpPr>
            <a:cxnSpLocks/>
          </p:cNvCxnSpPr>
          <p:nvPr/>
        </p:nvCxnSpPr>
        <p:spPr>
          <a:xfrm>
            <a:off x="6096000" y="3312298"/>
            <a:ext cx="3282461" cy="1677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B062F79-96DD-4FAD-9360-5D6B9E0965A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6000" y="3312298"/>
            <a:ext cx="1210203" cy="1677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254529-5DDC-45EF-AB8B-FD34897F745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613032" y="3312298"/>
            <a:ext cx="1482968" cy="16777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78FCD2C-AF84-4E76-8D27-5FD9681488B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13539" y="3312298"/>
            <a:ext cx="3282461" cy="16777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F1B22E6-6B6F-4CB1-9DB6-BCC5FA63AE90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096000" y="2233757"/>
            <a:ext cx="2006185" cy="10785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8B0B45-B14B-4E90-BD20-5C6178989323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4089815" y="2233757"/>
            <a:ext cx="2006185" cy="10785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1BEC84A-F516-4C7E-98A5-1AD8498AA88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096000" y="2233757"/>
            <a:ext cx="0" cy="10785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868FBCC6-9073-46A4-8BF2-D45298CA82E6}"/>
              </a:ext>
            </a:extLst>
          </p:cNvPr>
          <p:cNvSpPr/>
          <p:nvPr/>
        </p:nvSpPr>
        <p:spPr>
          <a:xfrm>
            <a:off x="7659881" y="899139"/>
            <a:ext cx="1080000" cy="1080000"/>
          </a:xfrm>
          <a:prstGeom prst="irregularSeal1">
            <a:avLst/>
          </a:prstGeom>
          <a:solidFill>
            <a:srgbClr val="FFFF00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	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64209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CC0D-124B-45E1-BB20-455C20918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HTTP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F559E-C562-4730-934E-B568E3E6D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Hypertext Transfer Protocol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6216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0D4E-9483-473B-A113-0F293D8B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CAAA3-533B-47EF-A082-375E0A044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Protokol</a:t>
            </a:r>
            <a:r>
              <a:rPr lang="en-GB" dirty="0"/>
              <a:t> (</a:t>
            </a:r>
            <a:r>
              <a:rPr lang="en-GB" dirty="0" err="1"/>
              <a:t>aturan-aturan</a:t>
            </a:r>
            <a:r>
              <a:rPr lang="en-GB" dirty="0"/>
              <a:t>) yang:</a:t>
            </a:r>
          </a:p>
          <a:p>
            <a:r>
              <a:rPr lang="en-GB" dirty="0" err="1"/>
              <a:t>menghubungkan</a:t>
            </a:r>
            <a:endParaRPr lang="en-GB" dirty="0"/>
          </a:p>
          <a:p>
            <a:r>
              <a:rPr lang="en-GB" dirty="0" err="1"/>
              <a:t>mengatur</a:t>
            </a:r>
            <a:r>
              <a:rPr lang="en-GB" dirty="0"/>
              <a:t> </a:t>
            </a:r>
            <a:r>
              <a:rPr lang="en-GB" dirty="0" err="1"/>
              <a:t>pertukaran</a:t>
            </a:r>
            <a:r>
              <a:rPr lang="en-GB" dirty="0"/>
              <a:t> data</a:t>
            </a:r>
          </a:p>
          <a:p>
            <a:r>
              <a:rPr lang="en-GB" dirty="0" err="1"/>
              <a:t>membantu</a:t>
            </a:r>
            <a:r>
              <a:rPr lang="en-GB" dirty="0"/>
              <a:t> proses transfer </a:t>
            </a:r>
            <a:r>
              <a:rPr lang="en-GB" dirty="0" err="1"/>
              <a:t>informasi</a:t>
            </a:r>
            <a:r>
              <a:rPr lang="en-GB" dirty="0"/>
              <a:t> (</a:t>
            </a:r>
            <a:r>
              <a:rPr lang="en-GB" b="1" dirty="0"/>
              <a:t>web resource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antara</a:t>
            </a:r>
            <a:r>
              <a:rPr lang="en-GB" dirty="0"/>
              <a:t> client (</a:t>
            </a:r>
            <a:r>
              <a:rPr lang="en-GB" b="1" dirty="0"/>
              <a:t>web client</a:t>
            </a:r>
            <a:r>
              <a:rPr lang="en-GB" dirty="0"/>
              <a:t>) dan server (</a:t>
            </a:r>
            <a:r>
              <a:rPr lang="en-GB" b="1" dirty="0"/>
              <a:t>web server</a:t>
            </a:r>
            <a:r>
              <a:rPr lang="en-GB" dirty="0"/>
              <a:t>)</a:t>
            </a:r>
            <a:endParaRPr lang="id-ID" i="1" dirty="0"/>
          </a:p>
        </p:txBody>
      </p:sp>
    </p:spTree>
    <p:extLst>
      <p:ext uri="{BB962C8B-B14F-4D97-AF65-F5344CB8AC3E}">
        <p14:creationId xmlns:p14="http://schemas.microsoft.com/office/powerpoint/2010/main" val="3546664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423B1-FD66-4FCE-B50F-E449CB31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C2F026-6255-4744-93B6-9CABA7F8AD89}"/>
              </a:ext>
            </a:extLst>
          </p:cNvPr>
          <p:cNvSpPr txBox="1"/>
          <p:nvPr/>
        </p:nvSpPr>
        <p:spPr>
          <a:xfrm>
            <a:off x="1775581" y="5163792"/>
            <a:ext cx="155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Web Client</a:t>
            </a:r>
            <a:endParaRPr lang="id-ID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2A83ED-85D2-4D0E-BAD1-BAE682B49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3" y="1549400"/>
            <a:ext cx="3759200" cy="375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0E8529-AAC0-46F6-AB61-1846B87B5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72" y="2138428"/>
            <a:ext cx="3264103" cy="1889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0D1B5B-36F3-478F-BFCF-A4BB2D3BA931}"/>
              </a:ext>
            </a:extLst>
          </p:cNvPr>
          <p:cNvSpPr txBox="1"/>
          <p:nvPr/>
        </p:nvSpPr>
        <p:spPr>
          <a:xfrm>
            <a:off x="1386923" y="2189603"/>
            <a:ext cx="1658995" cy="190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216.239.38.120 </a:t>
            </a:r>
            <a:endParaRPr lang="id-ID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A93A2-9897-4EE3-90FE-B2A949A43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2344874"/>
            <a:ext cx="1476643" cy="1476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54A470-2111-448D-803A-8B1F67F7E694}"/>
              </a:ext>
            </a:extLst>
          </p:cNvPr>
          <p:cNvSpPr txBox="1"/>
          <p:nvPr/>
        </p:nvSpPr>
        <p:spPr>
          <a:xfrm>
            <a:off x="1522155" y="3004113"/>
            <a:ext cx="2059135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216.239.38.120 </a:t>
            </a:r>
            <a:endParaRPr lang="id-ID" sz="2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70D62F-FF69-4614-8E9E-9A4E86E3FD2D}"/>
              </a:ext>
            </a:extLst>
          </p:cNvPr>
          <p:cNvCxnSpPr>
            <a:stCxn id="8" idx="0"/>
            <a:endCxn id="3" idx="2"/>
          </p:cNvCxnSpPr>
          <p:nvPr/>
        </p:nvCxnSpPr>
        <p:spPr>
          <a:xfrm flipH="1" flipV="1">
            <a:off x="2216421" y="2380373"/>
            <a:ext cx="335302" cy="62374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044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423B1-FD66-4FCE-B50F-E449CB31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108F1-BF50-4227-9D2D-3FD4A41BA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57" y="2207672"/>
            <a:ext cx="2253343" cy="24391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7A33DB-7575-48E6-B98F-0F20825DEBA4}"/>
              </a:ext>
            </a:extLst>
          </p:cNvPr>
          <p:cNvCxnSpPr>
            <a:cxnSpLocks/>
            <a:stCxn id="22" idx="3"/>
            <a:endCxn id="11" idx="1"/>
          </p:cNvCxnSpPr>
          <p:nvPr/>
        </p:nvCxnSpPr>
        <p:spPr>
          <a:xfrm flipV="1">
            <a:off x="4431323" y="3427240"/>
            <a:ext cx="4669134" cy="17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7C2F026-6255-4744-93B6-9CABA7F8AD89}"/>
              </a:ext>
            </a:extLst>
          </p:cNvPr>
          <p:cNvSpPr txBox="1"/>
          <p:nvPr/>
        </p:nvSpPr>
        <p:spPr>
          <a:xfrm>
            <a:off x="1775581" y="5163792"/>
            <a:ext cx="155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Web Client</a:t>
            </a:r>
            <a:endParaRPr lang="id-ID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CBBEDA-8C11-4C8B-B93C-F5993F3865FC}"/>
              </a:ext>
            </a:extLst>
          </p:cNvPr>
          <p:cNvSpPr txBox="1"/>
          <p:nvPr/>
        </p:nvSpPr>
        <p:spPr>
          <a:xfrm>
            <a:off x="9409532" y="5163792"/>
            <a:ext cx="163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Web Server</a:t>
            </a:r>
            <a:endParaRPr lang="id-ID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8F611-0BF5-4E93-AD1D-ABEF76FF3309}"/>
              </a:ext>
            </a:extLst>
          </p:cNvPr>
          <p:cNvSpPr txBox="1"/>
          <p:nvPr/>
        </p:nvSpPr>
        <p:spPr>
          <a:xfrm>
            <a:off x="6177043" y="2910256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Request</a:t>
            </a:r>
            <a:endParaRPr lang="id-ID" sz="2400" i="1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E6E5B5-EBAD-4E8C-B0C5-B1D57F0666A5}"/>
              </a:ext>
            </a:extLst>
          </p:cNvPr>
          <p:cNvSpPr txBox="1"/>
          <p:nvPr/>
        </p:nvSpPr>
        <p:spPr>
          <a:xfrm>
            <a:off x="5475316" y="3576238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IP: 216.239.38.120 </a:t>
            </a:r>
            <a:endParaRPr lang="id-ID" sz="2400" dirty="0">
              <a:solidFill>
                <a:schemeClr val="accent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2A83ED-85D2-4D0E-BAD1-BAE682B49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3" y="1549400"/>
            <a:ext cx="3759200" cy="375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0E8529-AAC0-46F6-AB61-1846B87B5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72" y="2138428"/>
            <a:ext cx="3264103" cy="1889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B26810-B339-4EF6-8601-69320F9F89C0}"/>
              </a:ext>
            </a:extLst>
          </p:cNvPr>
          <p:cNvSpPr txBox="1"/>
          <p:nvPr/>
        </p:nvSpPr>
        <p:spPr>
          <a:xfrm>
            <a:off x="9091240" y="5625457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216.239.38.120 </a:t>
            </a:r>
            <a:endParaRPr lang="id-ID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F71E8-1B97-4442-8C3D-6B1F4535C00B}"/>
              </a:ext>
            </a:extLst>
          </p:cNvPr>
          <p:cNvSpPr txBox="1"/>
          <p:nvPr/>
        </p:nvSpPr>
        <p:spPr>
          <a:xfrm>
            <a:off x="1386923" y="2189603"/>
            <a:ext cx="1658995" cy="190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216.239.38.120 </a:t>
            </a:r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4038316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423B1-FD66-4FCE-B50F-E449CB31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108F1-BF50-4227-9D2D-3FD4A41BA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57" y="2207672"/>
            <a:ext cx="2253343" cy="24391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7A33DB-7575-48E6-B98F-0F20825DEBA4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4431323" y="3427240"/>
            <a:ext cx="4669134" cy="17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7C2F026-6255-4744-93B6-9CABA7F8AD89}"/>
              </a:ext>
            </a:extLst>
          </p:cNvPr>
          <p:cNvSpPr txBox="1"/>
          <p:nvPr/>
        </p:nvSpPr>
        <p:spPr>
          <a:xfrm>
            <a:off x="1775581" y="5163791"/>
            <a:ext cx="155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Web Client</a:t>
            </a:r>
            <a:endParaRPr lang="id-ID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CBBEDA-8C11-4C8B-B93C-F5993F3865FC}"/>
              </a:ext>
            </a:extLst>
          </p:cNvPr>
          <p:cNvSpPr txBox="1"/>
          <p:nvPr/>
        </p:nvSpPr>
        <p:spPr>
          <a:xfrm>
            <a:off x="9409532" y="5163792"/>
            <a:ext cx="163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Web Server</a:t>
            </a:r>
            <a:endParaRPr lang="id-ID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E55CF-EFE9-4D8F-8ED3-4A8546BAB273}"/>
              </a:ext>
            </a:extLst>
          </p:cNvPr>
          <p:cNvSpPr txBox="1"/>
          <p:nvPr/>
        </p:nvSpPr>
        <p:spPr>
          <a:xfrm>
            <a:off x="6087149" y="2910256"/>
            <a:ext cx="135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Response</a:t>
            </a:r>
            <a:endParaRPr lang="id-ID" sz="2400" i="1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3C4DFF-7EAF-410D-AF70-59512177F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3" y="1549400"/>
            <a:ext cx="3759200" cy="375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8D8BEB-6BD8-469C-A358-9343D2F2D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72" y="2138428"/>
            <a:ext cx="3264103" cy="1889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A3C373-6FAA-40DD-878C-55D76CC2D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70" y="3636849"/>
            <a:ext cx="954640" cy="954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3656A6-3721-4507-894C-6219794B38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274" y="3636849"/>
            <a:ext cx="954641" cy="9546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00A8ED1-E762-4A5E-B616-4CC3D91495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958" y="3636848"/>
            <a:ext cx="737456" cy="954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9C9619-40E4-4DA7-A28C-347378C75AFF}"/>
              </a:ext>
            </a:extLst>
          </p:cNvPr>
          <p:cNvSpPr txBox="1"/>
          <p:nvPr/>
        </p:nvSpPr>
        <p:spPr>
          <a:xfrm>
            <a:off x="1386923" y="2189603"/>
            <a:ext cx="1658995" cy="190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216.239.38.120 </a:t>
            </a:r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3376572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E1F3-F7CB-4FA9-87F5-920EF9656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Pengenalan</a:t>
            </a:r>
            <a:r>
              <a:rPr lang="en-GB" dirty="0"/>
              <a:t> Virtualization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6A0C6-B737-4F1D-960E-F8D2B4F4C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Modul 4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95855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423B1-FD66-4FCE-B50F-E449CB31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108F1-BF50-4227-9D2D-3FD4A41BA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57" y="2207672"/>
            <a:ext cx="2253343" cy="24391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C2F026-6255-4744-93B6-9CABA7F8AD89}"/>
              </a:ext>
            </a:extLst>
          </p:cNvPr>
          <p:cNvSpPr txBox="1"/>
          <p:nvPr/>
        </p:nvSpPr>
        <p:spPr>
          <a:xfrm>
            <a:off x="1775581" y="5163791"/>
            <a:ext cx="155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Web Client</a:t>
            </a:r>
            <a:endParaRPr lang="id-ID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CBBEDA-8C11-4C8B-B93C-F5993F3865FC}"/>
              </a:ext>
            </a:extLst>
          </p:cNvPr>
          <p:cNvSpPr txBox="1"/>
          <p:nvPr/>
        </p:nvSpPr>
        <p:spPr>
          <a:xfrm>
            <a:off x="9409532" y="5163792"/>
            <a:ext cx="163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Web Server</a:t>
            </a:r>
            <a:endParaRPr lang="id-ID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87566-3557-4638-9D16-00585447A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3" y="1547640"/>
            <a:ext cx="3759200" cy="375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A0AFD7-DF9A-4B83-9DAF-EE78E5BC3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72" y="2138428"/>
            <a:ext cx="3264103" cy="1889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39CA47-988F-4E37-B400-15D279A456B9}"/>
              </a:ext>
            </a:extLst>
          </p:cNvPr>
          <p:cNvSpPr txBox="1"/>
          <p:nvPr/>
        </p:nvSpPr>
        <p:spPr>
          <a:xfrm>
            <a:off x="1386923" y="2189603"/>
            <a:ext cx="1658995" cy="190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216.239.38.120 </a:t>
            </a:r>
            <a:endParaRPr lang="id-ID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2BC3D-5ADB-486C-B4F1-FA5ECAF7A6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3" t="28020" r="34604" b="18090"/>
          <a:stretch/>
        </p:blipFill>
        <p:spPr>
          <a:xfrm>
            <a:off x="1835685" y="2526873"/>
            <a:ext cx="1432076" cy="13255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5C993D-DDB0-4ED0-B290-093B26B7DA9F}"/>
              </a:ext>
            </a:extLst>
          </p:cNvPr>
          <p:cNvSpPr/>
          <p:nvPr/>
        </p:nvSpPr>
        <p:spPr>
          <a:xfrm>
            <a:off x="1835685" y="2952749"/>
            <a:ext cx="1432076" cy="15539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05207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9A6B0-807E-409F-BCBE-744F8971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2C2A7-6E69-412A-86B8-54A70BA85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HTTP </a:t>
            </a:r>
            <a:r>
              <a:rPr lang="en-GB" dirty="0" err="1"/>
              <a:t>selanjutnya</a:t>
            </a:r>
            <a:r>
              <a:rPr lang="en-GB" dirty="0"/>
              <a:t> </a:t>
            </a:r>
            <a:r>
              <a:rPr lang="en-GB" dirty="0" err="1"/>
              <a:t>dikembangkan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en-GB" dirty="0"/>
              <a:t> HTTPS (</a:t>
            </a:r>
            <a:r>
              <a:rPr lang="en-GB" i="1" dirty="0"/>
              <a:t>Hypertext Transfer Protocol Secure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HTTPS pada </a:t>
            </a:r>
            <a:r>
              <a:rPr lang="en-GB" dirty="0" err="1"/>
              <a:t>dasarnya</a:t>
            </a:r>
            <a:r>
              <a:rPr lang="en-GB" dirty="0"/>
              <a:t> </a:t>
            </a:r>
            <a:r>
              <a:rPr lang="en-GB" dirty="0" err="1"/>
              <a:t>sama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HTTP </a:t>
            </a:r>
            <a:r>
              <a:rPr lang="en-GB" dirty="0" err="1"/>
              <a:t>namun</a:t>
            </a:r>
            <a:r>
              <a:rPr lang="en-GB" dirty="0"/>
              <a:t> </a:t>
            </a:r>
            <a:r>
              <a:rPr lang="en-GB" b="1" dirty="0" err="1"/>
              <a:t>lebih</a:t>
            </a:r>
            <a:r>
              <a:rPr lang="en-GB" b="1" dirty="0"/>
              <a:t> </a:t>
            </a:r>
            <a:r>
              <a:rPr lang="en-GB" b="1" dirty="0" err="1"/>
              <a:t>aman</a:t>
            </a:r>
            <a:r>
              <a:rPr lang="en-GB" dirty="0"/>
              <a:t> </a:t>
            </a:r>
            <a:r>
              <a:rPr lang="en-GB" dirty="0" err="1"/>
              <a:t>karena</a:t>
            </a:r>
            <a:r>
              <a:rPr lang="en-GB" dirty="0"/>
              <a:t> data yang </a:t>
            </a:r>
            <a:r>
              <a:rPr lang="en-GB" dirty="0" err="1"/>
              <a:t>diproses</a:t>
            </a:r>
            <a:r>
              <a:rPr lang="en-GB" dirty="0"/>
              <a:t>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b="1" dirty="0" err="1"/>
              <a:t>dienkripsi</a:t>
            </a:r>
            <a:r>
              <a:rPr lang="en-GB" dirty="0"/>
              <a:t> </a:t>
            </a:r>
            <a:r>
              <a:rPr lang="en-GB" dirty="0" err="1"/>
              <a:t>terlebih</a:t>
            </a:r>
            <a:r>
              <a:rPr lang="en-GB" dirty="0"/>
              <a:t> </a:t>
            </a:r>
            <a:r>
              <a:rPr lang="en-GB" dirty="0" err="1"/>
              <a:t>dahulu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12282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B7D45-295A-4803-98E3-B37384061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DNS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34145-F842-4E24-A0E5-2750D77541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Name System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88373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553D6-D829-46EE-8DC7-8198CBA5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EE3F3-1D41-4BBD-A9C1-B5731FBA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GB" dirty="0" err="1"/>
              <a:t>Sistem</a:t>
            </a:r>
            <a:r>
              <a:rPr lang="en-GB" dirty="0"/>
              <a:t> yang:</a:t>
            </a:r>
          </a:p>
          <a:p>
            <a:pPr algn="just"/>
            <a:r>
              <a:rPr lang="en-GB" dirty="0" err="1"/>
              <a:t>mengubah</a:t>
            </a:r>
            <a:r>
              <a:rPr lang="en-GB" dirty="0"/>
              <a:t> URL (</a:t>
            </a:r>
            <a:r>
              <a:rPr lang="en-GB" dirty="0" err="1"/>
              <a:t>nama</a:t>
            </a:r>
            <a:r>
              <a:rPr lang="en-GB" dirty="0"/>
              <a:t> domain/hostname) </a:t>
            </a:r>
            <a:r>
              <a:rPr lang="en-GB" dirty="0" err="1"/>
              <a:t>menjadi</a:t>
            </a:r>
            <a:r>
              <a:rPr lang="en-GB" dirty="0"/>
              <a:t> IP Address</a:t>
            </a:r>
          </a:p>
          <a:p>
            <a:pPr algn="just"/>
            <a:r>
              <a:rPr lang="en-GB" dirty="0" err="1"/>
              <a:t>menghubungkan</a:t>
            </a:r>
            <a:r>
              <a:rPr lang="en-GB" dirty="0"/>
              <a:t> URL (</a:t>
            </a:r>
            <a:r>
              <a:rPr lang="en-GB" dirty="0" err="1"/>
              <a:t>nama</a:t>
            </a:r>
            <a:r>
              <a:rPr lang="en-GB" dirty="0"/>
              <a:t> domain/hostname) </a:t>
            </a:r>
            <a:r>
              <a:rPr lang="en-GB" dirty="0" err="1"/>
              <a:t>dengan</a:t>
            </a:r>
            <a:r>
              <a:rPr lang="en-GB" dirty="0"/>
              <a:t> IP Address</a:t>
            </a:r>
          </a:p>
          <a:p>
            <a:pPr algn="just"/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algn="just"/>
            <a:endParaRPr lang="en-GB" dirty="0"/>
          </a:p>
          <a:p>
            <a:pPr marL="0" indent="0" algn="just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35776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32BAA-8B5D-4796-9D69-A51C7E933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ADCA-1941-4AE7-9705-CE296A61E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GB" dirty="0" err="1"/>
              <a:t>Tanpa</a:t>
            </a:r>
            <a:r>
              <a:rPr lang="en-GB" dirty="0"/>
              <a:t> DNS:</a:t>
            </a:r>
          </a:p>
          <a:p>
            <a:pPr marL="0" indent="0" algn="just">
              <a:buNone/>
            </a:pP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menghafal</a:t>
            </a:r>
            <a:r>
              <a:rPr lang="en-GB" dirty="0"/>
              <a:t> dan </a:t>
            </a:r>
            <a:r>
              <a:rPr lang="en-GB" dirty="0" err="1"/>
              <a:t>menginput</a:t>
            </a:r>
            <a:r>
              <a:rPr lang="en-GB" dirty="0"/>
              <a:t> </a:t>
            </a:r>
            <a:r>
              <a:rPr lang="en-GB" b="1" dirty="0"/>
              <a:t>IP Address</a:t>
            </a:r>
            <a:r>
              <a:rPr lang="en-GB" dirty="0"/>
              <a:t> pada browser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mengunjungi</a:t>
            </a:r>
            <a:r>
              <a:rPr lang="en-GB" dirty="0"/>
              <a:t> </a:t>
            </a:r>
            <a:r>
              <a:rPr lang="en-GB" dirty="0" err="1"/>
              <a:t>sebuah</a:t>
            </a:r>
            <a:r>
              <a:rPr lang="en-GB" dirty="0"/>
              <a:t> website</a:t>
            </a:r>
          </a:p>
          <a:p>
            <a:pPr marL="0" indent="0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GB" dirty="0" err="1"/>
              <a:t>Dengan</a:t>
            </a:r>
            <a:r>
              <a:rPr lang="en-GB" dirty="0"/>
              <a:t> DNS:</a:t>
            </a:r>
          </a:p>
          <a:p>
            <a:pPr marL="0" indent="0" algn="just">
              <a:buNone/>
            </a:pP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perlu</a:t>
            </a:r>
            <a:r>
              <a:rPr lang="en-GB" dirty="0"/>
              <a:t> </a:t>
            </a:r>
            <a:r>
              <a:rPr lang="en-GB" dirty="0" err="1"/>
              <a:t>menghafal</a:t>
            </a:r>
            <a:r>
              <a:rPr lang="en-GB" dirty="0"/>
              <a:t> dan </a:t>
            </a:r>
            <a:r>
              <a:rPr lang="en-GB" dirty="0" err="1"/>
              <a:t>menginput</a:t>
            </a:r>
            <a:r>
              <a:rPr lang="en-GB" dirty="0"/>
              <a:t> </a:t>
            </a:r>
            <a:r>
              <a:rPr lang="en-GB" b="1" dirty="0" err="1"/>
              <a:t>nama</a:t>
            </a:r>
            <a:r>
              <a:rPr lang="en-GB" b="1" dirty="0"/>
              <a:t> domain/hostname</a:t>
            </a:r>
            <a:r>
              <a:rPr lang="en-GB" dirty="0"/>
              <a:t> pada browser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mengunjungi</a:t>
            </a:r>
            <a:r>
              <a:rPr lang="en-GB" dirty="0"/>
              <a:t> </a:t>
            </a:r>
            <a:r>
              <a:rPr lang="en-GB" dirty="0" err="1"/>
              <a:t>sebuah</a:t>
            </a:r>
            <a:r>
              <a:rPr lang="en-GB" dirty="0"/>
              <a:t> website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GB" dirty="0"/>
              <a:t>*</a:t>
            </a:r>
            <a:r>
              <a:rPr lang="en-GB" dirty="0" err="1"/>
              <a:t>Berkaitan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HTTP</a:t>
            </a:r>
          </a:p>
          <a:p>
            <a:pPr marL="0" indent="0" algn="just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141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423B1-FD66-4FCE-B50F-E449CB31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HTTP</a:t>
            </a:r>
            <a:endParaRPr lang="id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108F1-BF50-4227-9D2D-3FD4A41BA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57" y="2207672"/>
            <a:ext cx="2253343" cy="24391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7A33DB-7575-48E6-B98F-0F20825DEBA4}"/>
              </a:ext>
            </a:extLst>
          </p:cNvPr>
          <p:cNvCxnSpPr>
            <a:cxnSpLocks/>
          </p:cNvCxnSpPr>
          <p:nvPr/>
        </p:nvCxnSpPr>
        <p:spPr>
          <a:xfrm flipV="1">
            <a:off x="4431323" y="3049868"/>
            <a:ext cx="4669134" cy="17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7C2F026-6255-4744-93B6-9CABA7F8AD89}"/>
              </a:ext>
            </a:extLst>
          </p:cNvPr>
          <p:cNvSpPr txBox="1"/>
          <p:nvPr/>
        </p:nvSpPr>
        <p:spPr>
          <a:xfrm>
            <a:off x="1775581" y="5163792"/>
            <a:ext cx="155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Web Client</a:t>
            </a:r>
            <a:endParaRPr lang="id-ID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CBBEDA-8C11-4C8B-B93C-F5993F3865FC}"/>
              </a:ext>
            </a:extLst>
          </p:cNvPr>
          <p:cNvSpPr txBox="1"/>
          <p:nvPr/>
        </p:nvSpPr>
        <p:spPr>
          <a:xfrm>
            <a:off x="9409532" y="5163792"/>
            <a:ext cx="163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Web Server</a:t>
            </a:r>
            <a:endParaRPr lang="id-ID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2A83ED-85D2-4D0E-BAD1-BAE682B49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3" y="1549400"/>
            <a:ext cx="3759200" cy="37592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82A15D-2E2E-49C0-A4A2-3630B22F7D1B}"/>
              </a:ext>
            </a:extLst>
          </p:cNvPr>
          <p:cNvCxnSpPr>
            <a:cxnSpLocks/>
          </p:cNvCxnSpPr>
          <p:nvPr/>
        </p:nvCxnSpPr>
        <p:spPr>
          <a:xfrm flipH="1">
            <a:off x="4431323" y="3568612"/>
            <a:ext cx="4669134" cy="17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24570CF-7A0B-48DF-9A99-40582EE43204}"/>
              </a:ext>
            </a:extLst>
          </p:cNvPr>
          <p:cNvSpPr txBox="1"/>
          <p:nvPr/>
        </p:nvSpPr>
        <p:spPr>
          <a:xfrm>
            <a:off x="5475312" y="2532884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IP: 216.239.38.120 </a:t>
            </a:r>
            <a:endParaRPr lang="id-ID" sz="24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46F2C-8A67-4729-B9FB-47E50E66C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616" y="3836746"/>
            <a:ext cx="954640" cy="954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B8B8DD-AAC2-43DB-A9C1-AF81F40C8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320" y="3836746"/>
            <a:ext cx="954641" cy="954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2E43EE-3715-4B3B-ABC4-886C816DA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004" y="3836745"/>
            <a:ext cx="737456" cy="9546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E9372F-4D60-4DED-A8C3-15189E3291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72" y="2138428"/>
            <a:ext cx="3264103" cy="1889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7064BD-E365-4D5D-9C7D-4F4FB0FD5990}"/>
              </a:ext>
            </a:extLst>
          </p:cNvPr>
          <p:cNvSpPr txBox="1"/>
          <p:nvPr/>
        </p:nvSpPr>
        <p:spPr>
          <a:xfrm>
            <a:off x="1386923" y="2189603"/>
            <a:ext cx="1658995" cy="190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216.239.38.120 </a:t>
            </a:r>
            <a:endParaRPr lang="id-ID" sz="9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96C3E7F-4687-4CA0-8567-C08D7B2C57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3" t="28020" r="34604" b="18090"/>
          <a:stretch/>
        </p:blipFill>
        <p:spPr>
          <a:xfrm>
            <a:off x="1835685" y="2526873"/>
            <a:ext cx="1432076" cy="132556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8C2BEC6-823F-4F19-A807-A001A72737BC}"/>
              </a:ext>
            </a:extLst>
          </p:cNvPr>
          <p:cNvSpPr/>
          <p:nvPr/>
        </p:nvSpPr>
        <p:spPr>
          <a:xfrm>
            <a:off x="1835685" y="2952749"/>
            <a:ext cx="1432076" cy="15539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0841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A7698B-C8D8-4C6A-8CC5-33C818382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3" y="1549400"/>
            <a:ext cx="3759200" cy="375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E4F59-9B2E-42C9-B651-A07E84E2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DNS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1A74B-F118-4937-BF41-9DB31F01E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CDCC1-7E46-4D8D-854F-628C8AA5C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72" y="2138428"/>
            <a:ext cx="3264103" cy="1889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24A32-47D5-4B42-8091-3621AE0310A7}"/>
              </a:ext>
            </a:extLst>
          </p:cNvPr>
          <p:cNvSpPr txBox="1"/>
          <p:nvPr/>
        </p:nvSpPr>
        <p:spPr>
          <a:xfrm>
            <a:off x="1417403" y="2189603"/>
            <a:ext cx="165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www.google.com</a:t>
            </a:r>
            <a:endParaRPr lang="id-ID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E47CD-87C5-4D71-BFDC-C102AE5D4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2344874"/>
            <a:ext cx="1476643" cy="1476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559D9-A275-4BB3-8768-55D3856D9557}"/>
              </a:ext>
            </a:extLst>
          </p:cNvPr>
          <p:cNvSpPr txBox="1"/>
          <p:nvPr/>
        </p:nvSpPr>
        <p:spPr>
          <a:xfrm>
            <a:off x="1522155" y="3004113"/>
            <a:ext cx="2059135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www.google.com</a:t>
            </a:r>
            <a:endParaRPr lang="id-ID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99CD82-596D-4167-AB92-E4F9F55AB6A8}"/>
              </a:ext>
            </a:extLst>
          </p:cNvPr>
          <p:cNvCxnSpPr>
            <a:stCxn id="7" idx="0"/>
            <a:endCxn id="5" idx="2"/>
          </p:cNvCxnSpPr>
          <p:nvPr/>
        </p:nvCxnSpPr>
        <p:spPr>
          <a:xfrm flipH="1" flipV="1">
            <a:off x="2246901" y="2420435"/>
            <a:ext cx="304822" cy="5836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94DBF7-A238-44ED-B527-8E392B5D16D5}"/>
              </a:ext>
            </a:extLst>
          </p:cNvPr>
          <p:cNvSpPr txBox="1"/>
          <p:nvPr/>
        </p:nvSpPr>
        <p:spPr>
          <a:xfrm>
            <a:off x="1627626" y="5163792"/>
            <a:ext cx="184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DNS Resolver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996635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423B1-FD66-4FCE-B50F-E449CB31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108F1-BF50-4227-9D2D-3FD4A41BA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57" y="2207672"/>
            <a:ext cx="2253343" cy="24391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7A33DB-7575-48E6-B98F-0F20825DEBA4}"/>
              </a:ext>
            </a:extLst>
          </p:cNvPr>
          <p:cNvCxnSpPr>
            <a:cxnSpLocks/>
            <a:stCxn id="22" idx="3"/>
            <a:endCxn id="11" idx="1"/>
          </p:cNvCxnSpPr>
          <p:nvPr/>
        </p:nvCxnSpPr>
        <p:spPr>
          <a:xfrm flipV="1">
            <a:off x="4431323" y="3427240"/>
            <a:ext cx="4669134" cy="17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5CBBEDA-8C11-4C8B-B93C-F5993F3865FC}"/>
              </a:ext>
            </a:extLst>
          </p:cNvPr>
          <p:cNvSpPr txBox="1"/>
          <p:nvPr/>
        </p:nvSpPr>
        <p:spPr>
          <a:xfrm>
            <a:off x="9434347" y="5163792"/>
            <a:ext cx="1585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DNS Server</a:t>
            </a:r>
            <a:endParaRPr lang="id-ID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2A83ED-85D2-4D0E-BAD1-BAE682B49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3" y="1549400"/>
            <a:ext cx="3759200" cy="375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7A064-98CC-4D7A-A8A1-D5EBCEFF0B71}"/>
              </a:ext>
            </a:extLst>
          </p:cNvPr>
          <p:cNvSpPr txBox="1"/>
          <p:nvPr/>
        </p:nvSpPr>
        <p:spPr>
          <a:xfrm>
            <a:off x="6177043" y="2910256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Request</a:t>
            </a:r>
            <a:endParaRPr lang="id-ID" sz="2400" i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47297-3073-4210-90F1-4F355D0BB81D}"/>
              </a:ext>
            </a:extLst>
          </p:cNvPr>
          <p:cNvSpPr txBox="1"/>
          <p:nvPr/>
        </p:nvSpPr>
        <p:spPr>
          <a:xfrm>
            <a:off x="5583386" y="3576238"/>
            <a:ext cx="2365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www</a:t>
            </a:r>
            <a:r>
              <a:rPr lang="en-GB" sz="2400" i="1" dirty="0">
                <a:solidFill>
                  <a:schemeClr val="accent1"/>
                </a:solidFill>
              </a:rPr>
              <a:t>.</a:t>
            </a:r>
            <a:r>
              <a:rPr lang="en-GB" sz="2400" dirty="0">
                <a:solidFill>
                  <a:schemeClr val="accent1"/>
                </a:solidFill>
              </a:rPr>
              <a:t>google</a:t>
            </a:r>
            <a:r>
              <a:rPr lang="en-GB" sz="2400" i="1" dirty="0">
                <a:solidFill>
                  <a:schemeClr val="accent1"/>
                </a:solidFill>
              </a:rPr>
              <a:t>.</a:t>
            </a:r>
            <a:r>
              <a:rPr lang="en-GB" sz="2400" dirty="0">
                <a:solidFill>
                  <a:schemeClr val="accent1"/>
                </a:solidFill>
              </a:rPr>
              <a:t>com</a:t>
            </a:r>
            <a:endParaRPr lang="id-ID" sz="24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03D33-9AF9-4BE1-8F7B-B872FBC7D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72" y="2138428"/>
            <a:ext cx="3264103" cy="1889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B00FCB-4352-4167-8978-6B3F7E332EBE}"/>
              </a:ext>
            </a:extLst>
          </p:cNvPr>
          <p:cNvSpPr txBox="1"/>
          <p:nvPr/>
        </p:nvSpPr>
        <p:spPr>
          <a:xfrm>
            <a:off x="1417403" y="2189603"/>
            <a:ext cx="165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www.google.com</a:t>
            </a:r>
            <a:endParaRPr lang="id-ID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7FFF8-A85C-4AC1-AE71-9878E0774117}"/>
              </a:ext>
            </a:extLst>
          </p:cNvPr>
          <p:cNvSpPr txBox="1"/>
          <p:nvPr/>
        </p:nvSpPr>
        <p:spPr>
          <a:xfrm>
            <a:off x="1627626" y="5163792"/>
            <a:ext cx="184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DNS Resolver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646344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9108F1-BF50-4227-9D2D-3FD4A41BA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57" y="2207672"/>
            <a:ext cx="2253343" cy="24391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CBBEDA-8C11-4C8B-B93C-F5993F3865FC}"/>
              </a:ext>
            </a:extLst>
          </p:cNvPr>
          <p:cNvSpPr txBox="1"/>
          <p:nvPr/>
        </p:nvSpPr>
        <p:spPr>
          <a:xfrm>
            <a:off x="9434347" y="5163792"/>
            <a:ext cx="1585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DNS Server</a:t>
            </a:r>
            <a:endParaRPr lang="id-ID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2A83ED-85D2-4D0E-BAD1-BAE682B49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3" y="1549400"/>
            <a:ext cx="3759200" cy="3759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BF3122-7489-4FAE-A2D5-83FC35AC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B289C4-F59A-44A3-95CB-7C4CBA2B3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185" y="2653604"/>
            <a:ext cx="1547272" cy="1547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452354-A433-44E7-A545-49B58055A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72" y="2138428"/>
            <a:ext cx="3264103" cy="1889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B8FADD-E48E-4158-BB3B-6E3CDE543A23}"/>
              </a:ext>
            </a:extLst>
          </p:cNvPr>
          <p:cNvSpPr txBox="1"/>
          <p:nvPr/>
        </p:nvSpPr>
        <p:spPr>
          <a:xfrm>
            <a:off x="1417403" y="2189603"/>
            <a:ext cx="165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www.google.com</a:t>
            </a:r>
            <a:endParaRPr lang="id-ID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EB4658-3AF8-4BDB-8050-78077890E709}"/>
              </a:ext>
            </a:extLst>
          </p:cNvPr>
          <p:cNvSpPr txBox="1"/>
          <p:nvPr/>
        </p:nvSpPr>
        <p:spPr>
          <a:xfrm>
            <a:off x="1627626" y="5163792"/>
            <a:ext cx="184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DNS Resolver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2141027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423B1-FD66-4FCE-B50F-E449CB31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Hostname </a:t>
            </a:r>
            <a:r>
              <a:rPr lang="en-GB" i="1" dirty="0"/>
              <a:t>found</a:t>
            </a:r>
            <a:endParaRPr lang="id-ID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108F1-BF50-4227-9D2D-3FD4A41BA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57" y="2207672"/>
            <a:ext cx="2253343" cy="24391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7A33DB-7575-48E6-B98F-0F20825DEBA4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4431323" y="3427240"/>
            <a:ext cx="4669134" cy="17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5CBBEDA-8C11-4C8B-B93C-F5993F3865FC}"/>
              </a:ext>
            </a:extLst>
          </p:cNvPr>
          <p:cNvSpPr txBox="1"/>
          <p:nvPr/>
        </p:nvSpPr>
        <p:spPr>
          <a:xfrm>
            <a:off x="9434347" y="5163792"/>
            <a:ext cx="1585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DNS Server</a:t>
            </a:r>
            <a:endParaRPr lang="id-ID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E55CF-EFE9-4D8F-8ED3-4A8546BAB273}"/>
              </a:ext>
            </a:extLst>
          </p:cNvPr>
          <p:cNvSpPr txBox="1"/>
          <p:nvPr/>
        </p:nvSpPr>
        <p:spPr>
          <a:xfrm>
            <a:off x="6087149" y="2910256"/>
            <a:ext cx="135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Response</a:t>
            </a:r>
            <a:endParaRPr lang="id-ID" sz="2400" i="1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3C4DFF-7EAF-410D-AF70-59512177F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3" y="1549400"/>
            <a:ext cx="3759200" cy="375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7A2099-DBD1-416B-9DD4-EA00DD905892}"/>
              </a:ext>
            </a:extLst>
          </p:cNvPr>
          <p:cNvSpPr txBox="1"/>
          <p:nvPr/>
        </p:nvSpPr>
        <p:spPr>
          <a:xfrm>
            <a:off x="5475312" y="3619223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IP: 216.239.38.120 </a:t>
            </a:r>
            <a:endParaRPr lang="id-ID" sz="24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0EF81-E8AF-4A1F-9143-C7A5CE78C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72" y="2138428"/>
            <a:ext cx="3264103" cy="1889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6F6864-EAE0-4CC2-8244-57ED8E26749A}"/>
              </a:ext>
            </a:extLst>
          </p:cNvPr>
          <p:cNvSpPr txBox="1"/>
          <p:nvPr/>
        </p:nvSpPr>
        <p:spPr>
          <a:xfrm>
            <a:off x="1417403" y="2189603"/>
            <a:ext cx="165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www.google.com</a:t>
            </a:r>
            <a:endParaRPr lang="id-ID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93218-959C-4D98-A065-954DB74B04F2}"/>
              </a:ext>
            </a:extLst>
          </p:cNvPr>
          <p:cNvSpPr txBox="1"/>
          <p:nvPr/>
        </p:nvSpPr>
        <p:spPr>
          <a:xfrm>
            <a:off x="1627626" y="5163792"/>
            <a:ext cx="184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DNS Resolver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3889678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AB55-AEBB-4AF2-A8EF-A1F261DD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FFFEC-59D6-4FBC-ACF9-CFA7B4379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Virtual Box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Vmware</a:t>
            </a:r>
            <a:r>
              <a:rPr lang="en-GB" dirty="0"/>
              <a:t> </a:t>
            </a:r>
            <a:r>
              <a:rPr lang="en-GB" dirty="0" err="1"/>
              <a:t>ESXi</a:t>
            </a:r>
            <a:r>
              <a:rPr lang="en-GB" dirty="0"/>
              <a:t> 6.0.0 (.iso)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9300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423B1-FD66-4FCE-B50F-E449CB31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108F1-BF50-4227-9D2D-3FD4A41BA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57" y="2207672"/>
            <a:ext cx="2253343" cy="24391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7A33DB-7575-48E6-B98F-0F20825DEBA4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4431323" y="3427240"/>
            <a:ext cx="4669134" cy="17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5CBBEDA-8C11-4C8B-B93C-F5993F3865FC}"/>
              </a:ext>
            </a:extLst>
          </p:cNvPr>
          <p:cNvSpPr txBox="1"/>
          <p:nvPr/>
        </p:nvSpPr>
        <p:spPr>
          <a:xfrm>
            <a:off x="9434347" y="5163792"/>
            <a:ext cx="1585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DNS Server</a:t>
            </a:r>
            <a:endParaRPr lang="id-ID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E55CF-EFE9-4D8F-8ED3-4A8546BAB273}"/>
              </a:ext>
            </a:extLst>
          </p:cNvPr>
          <p:cNvSpPr txBox="1"/>
          <p:nvPr/>
        </p:nvSpPr>
        <p:spPr>
          <a:xfrm>
            <a:off x="6087149" y="2910256"/>
            <a:ext cx="135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Response</a:t>
            </a:r>
            <a:endParaRPr lang="id-ID" sz="2400" i="1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3C4DFF-7EAF-410D-AF70-59512177F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3" y="1549400"/>
            <a:ext cx="3759200" cy="375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97BDC7-398F-4E16-8201-129FEBC54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686" y="471120"/>
            <a:ext cx="994520" cy="1076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4EAEB-51F7-48FA-AD10-38E6DC7238AC}"/>
              </a:ext>
            </a:extLst>
          </p:cNvPr>
          <p:cNvSpPr txBox="1"/>
          <p:nvPr/>
        </p:nvSpPr>
        <p:spPr>
          <a:xfrm>
            <a:off x="7984393" y="808213"/>
            <a:ext cx="163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Web Server</a:t>
            </a:r>
            <a:endParaRPr lang="id-ID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59A681-FFD0-4571-AE17-F5636E334850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4338704" y="1009380"/>
            <a:ext cx="2675982" cy="10001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C7365B9-181A-4302-9162-1F009B199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72" y="2138428"/>
            <a:ext cx="3264103" cy="1889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E2788C-5679-4CC5-8B16-7B5C76D98EFF}"/>
              </a:ext>
            </a:extLst>
          </p:cNvPr>
          <p:cNvSpPr txBox="1"/>
          <p:nvPr/>
        </p:nvSpPr>
        <p:spPr>
          <a:xfrm>
            <a:off x="1417403" y="2189603"/>
            <a:ext cx="165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www.google.com</a:t>
            </a:r>
            <a:endParaRPr lang="id-ID" sz="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C13813-9149-4958-B02C-D49DCD081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8265">
            <a:off x="5602401" y="1518276"/>
            <a:ext cx="678822" cy="6788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763518-6F46-4649-9D2C-4D6C304E3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8265">
            <a:off x="4980306" y="1799017"/>
            <a:ext cx="678823" cy="6788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6C4FE8-E6CC-402A-938D-DECB2C17A5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8265">
            <a:off x="6291894" y="1257261"/>
            <a:ext cx="524388" cy="6788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1E556D8-7247-4F12-B7E9-5290813F679F}"/>
              </a:ext>
            </a:extLst>
          </p:cNvPr>
          <p:cNvSpPr txBox="1"/>
          <p:nvPr/>
        </p:nvSpPr>
        <p:spPr>
          <a:xfrm>
            <a:off x="7953038" y="122734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216.239.38.120 </a:t>
            </a:r>
            <a:endParaRPr lang="id-ID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D098EE6-D4FE-4452-86C3-9081B02C1E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3" t="28020" r="34604" b="18090"/>
          <a:stretch/>
        </p:blipFill>
        <p:spPr>
          <a:xfrm>
            <a:off x="1835685" y="2526873"/>
            <a:ext cx="1432076" cy="132556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67CA619-CFB7-40D6-889F-B1B769E2CBF9}"/>
              </a:ext>
            </a:extLst>
          </p:cNvPr>
          <p:cNvSpPr/>
          <p:nvPr/>
        </p:nvSpPr>
        <p:spPr>
          <a:xfrm>
            <a:off x="1835685" y="2952749"/>
            <a:ext cx="1432076" cy="15539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E8DFAF-A765-46AA-84F7-9B8A71386579}"/>
              </a:ext>
            </a:extLst>
          </p:cNvPr>
          <p:cNvSpPr txBox="1"/>
          <p:nvPr/>
        </p:nvSpPr>
        <p:spPr>
          <a:xfrm>
            <a:off x="1627626" y="5163792"/>
            <a:ext cx="184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DNS Resolver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2788692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423B1-FD66-4FCE-B50F-E449CB31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Hostname </a:t>
            </a:r>
            <a:r>
              <a:rPr lang="en-GB" i="1" dirty="0"/>
              <a:t>not found</a:t>
            </a:r>
            <a:endParaRPr lang="id-ID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108F1-BF50-4227-9D2D-3FD4A41BA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57" y="2207672"/>
            <a:ext cx="2253343" cy="24391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CBBEDA-8C11-4C8B-B93C-F5993F3865FC}"/>
              </a:ext>
            </a:extLst>
          </p:cNvPr>
          <p:cNvSpPr txBox="1"/>
          <p:nvPr/>
        </p:nvSpPr>
        <p:spPr>
          <a:xfrm>
            <a:off x="9434347" y="5163792"/>
            <a:ext cx="1585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DNS Server</a:t>
            </a:r>
            <a:endParaRPr lang="id-ID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87566-3557-4638-9D16-00585447A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3" y="1549400"/>
            <a:ext cx="3759200" cy="3759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7899B9-6378-4266-9AF3-B9EFB7B02EA1}"/>
              </a:ext>
            </a:extLst>
          </p:cNvPr>
          <p:cNvCxnSpPr>
            <a:cxnSpLocks/>
            <a:stCxn id="11" idx="1"/>
            <a:endCxn id="5" idx="3"/>
          </p:cNvCxnSpPr>
          <p:nvPr/>
        </p:nvCxnSpPr>
        <p:spPr>
          <a:xfrm flipH="1">
            <a:off x="4431323" y="3427240"/>
            <a:ext cx="4669134" cy="17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2F95-DC31-475E-88F0-8699CE895C57}"/>
              </a:ext>
            </a:extLst>
          </p:cNvPr>
          <p:cNvSpPr txBox="1"/>
          <p:nvPr/>
        </p:nvSpPr>
        <p:spPr>
          <a:xfrm>
            <a:off x="6087149" y="2910256"/>
            <a:ext cx="135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Response</a:t>
            </a:r>
            <a:endParaRPr lang="id-ID" sz="2400" i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3DCD6E-2908-4848-BD6C-1FA691AE4C70}"/>
              </a:ext>
            </a:extLst>
          </p:cNvPr>
          <p:cNvSpPr txBox="1"/>
          <p:nvPr/>
        </p:nvSpPr>
        <p:spPr>
          <a:xfrm>
            <a:off x="5774019" y="3619223"/>
            <a:ext cx="1983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Error Message</a:t>
            </a:r>
            <a:endParaRPr lang="id-ID" sz="24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873C08-6018-4F05-9E29-F86C439B9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72" y="2138428"/>
            <a:ext cx="3264103" cy="1889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E5BDEB-6519-4097-A4C8-5784EF5F06D2}"/>
              </a:ext>
            </a:extLst>
          </p:cNvPr>
          <p:cNvSpPr txBox="1"/>
          <p:nvPr/>
        </p:nvSpPr>
        <p:spPr>
          <a:xfrm>
            <a:off x="1449153" y="2189603"/>
            <a:ext cx="165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www.ggl.com</a:t>
            </a:r>
            <a:endParaRPr lang="id-ID" sz="9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2E66F51-2798-4D32-87D6-92CB542FB1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3" t="22580" r="26548" b="45183"/>
          <a:stretch/>
        </p:blipFill>
        <p:spPr>
          <a:xfrm>
            <a:off x="954978" y="2405921"/>
            <a:ext cx="3192250" cy="149372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A3B14DB-16A8-4F16-8F4E-69CA9E07AF66}"/>
              </a:ext>
            </a:extLst>
          </p:cNvPr>
          <p:cNvSpPr/>
          <p:nvPr/>
        </p:nvSpPr>
        <p:spPr>
          <a:xfrm>
            <a:off x="1117600" y="2525485"/>
            <a:ext cx="798286" cy="489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68CB8-1FD3-4C39-B9BA-F1B8BCEA3804}"/>
              </a:ext>
            </a:extLst>
          </p:cNvPr>
          <p:cNvSpPr txBox="1"/>
          <p:nvPr/>
        </p:nvSpPr>
        <p:spPr>
          <a:xfrm>
            <a:off x="1627626" y="5163792"/>
            <a:ext cx="184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DNS Resolver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2887901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EC94C-11CD-469F-90BE-ED5A1FB1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DHCP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FC79E-7589-4FB5-AB82-89065A618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Dynamic Host Configuration Protocol</a:t>
            </a:r>
          </a:p>
        </p:txBody>
      </p:sp>
    </p:spTree>
    <p:extLst>
      <p:ext uri="{BB962C8B-B14F-4D97-AF65-F5344CB8AC3E}">
        <p14:creationId xmlns:p14="http://schemas.microsoft.com/office/powerpoint/2010/main" val="1452415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19CFF-E6B9-4030-8F6A-38CA8389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286C-4C69-46B0-B204-A7E9492D1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GB" dirty="0" err="1"/>
              <a:t>Protokol</a:t>
            </a:r>
            <a:r>
              <a:rPr lang="en-GB" dirty="0"/>
              <a:t> yang </a:t>
            </a:r>
            <a:r>
              <a:rPr lang="en-GB" b="1" dirty="0" err="1"/>
              <a:t>mendistribusikan</a:t>
            </a:r>
            <a:r>
              <a:rPr lang="en-GB" b="1" dirty="0"/>
              <a:t> IP Address </a:t>
            </a:r>
            <a:r>
              <a:rPr lang="en-GB" dirty="0" err="1"/>
              <a:t>secara</a:t>
            </a:r>
            <a:r>
              <a:rPr lang="en-GB" dirty="0"/>
              <a:t> </a:t>
            </a:r>
            <a:r>
              <a:rPr lang="en-GB" dirty="0" err="1"/>
              <a:t>otomatis</a:t>
            </a:r>
            <a:r>
              <a:rPr lang="en-GB" dirty="0"/>
              <a:t> </a:t>
            </a:r>
            <a:r>
              <a:rPr lang="en-GB" dirty="0" err="1"/>
              <a:t>kepada</a:t>
            </a:r>
            <a:r>
              <a:rPr lang="en-GB" dirty="0"/>
              <a:t> </a:t>
            </a:r>
            <a:r>
              <a:rPr lang="en-GB" dirty="0" err="1"/>
              <a:t>setiap</a:t>
            </a:r>
            <a:r>
              <a:rPr lang="en-GB" dirty="0"/>
              <a:t> </a:t>
            </a:r>
            <a:r>
              <a:rPr lang="en-GB" dirty="0" err="1"/>
              <a:t>perangkat</a:t>
            </a:r>
            <a:r>
              <a:rPr lang="en-GB" dirty="0"/>
              <a:t> yang </a:t>
            </a:r>
            <a:r>
              <a:rPr lang="en-GB" dirty="0" err="1"/>
              <a:t>ingin</a:t>
            </a:r>
            <a:r>
              <a:rPr lang="en-GB" dirty="0"/>
              <a:t> </a:t>
            </a:r>
            <a:r>
              <a:rPr lang="en-GB" dirty="0" err="1"/>
              <a:t>bergabung</a:t>
            </a:r>
            <a:r>
              <a:rPr lang="en-GB" dirty="0"/>
              <a:t>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jaringan</a:t>
            </a:r>
            <a:r>
              <a:rPr lang="en-GB" dirty="0"/>
              <a:t> (me-</a:t>
            </a:r>
            <a:r>
              <a:rPr lang="en-GB" i="1" dirty="0"/>
              <a:t>request</a:t>
            </a:r>
            <a:r>
              <a:rPr lang="en-GB" dirty="0"/>
              <a:t>)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GB" dirty="0" err="1"/>
              <a:t>Perangkat</a:t>
            </a:r>
            <a:r>
              <a:rPr lang="en-GB" dirty="0"/>
              <a:t> yang </a:t>
            </a:r>
            <a:r>
              <a:rPr lang="en-GB" dirty="0" err="1"/>
              <a:t>mendistribusikan</a:t>
            </a:r>
            <a:r>
              <a:rPr lang="en-GB" dirty="0"/>
              <a:t> = DHCP Server</a:t>
            </a:r>
          </a:p>
          <a:p>
            <a:pPr marL="0" indent="0" algn="just">
              <a:buNone/>
            </a:pPr>
            <a:r>
              <a:rPr lang="en-GB" dirty="0" err="1"/>
              <a:t>Perangkat</a:t>
            </a:r>
            <a:r>
              <a:rPr lang="en-GB" dirty="0"/>
              <a:t> yang me-</a:t>
            </a:r>
            <a:r>
              <a:rPr lang="en-GB" i="1" dirty="0"/>
              <a:t>request	   </a:t>
            </a:r>
            <a:r>
              <a:rPr lang="en-GB" dirty="0"/>
              <a:t>= DHCP Client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GB" dirty="0" err="1"/>
              <a:t>Contoh</a:t>
            </a:r>
            <a:r>
              <a:rPr lang="en-GB" dirty="0"/>
              <a:t>: </a:t>
            </a:r>
            <a:r>
              <a:rPr lang="en-GB" dirty="0" err="1"/>
              <a:t>Jaringan</a:t>
            </a:r>
            <a:r>
              <a:rPr lang="en-GB" dirty="0"/>
              <a:t> FT-UMJ</a:t>
            </a:r>
          </a:p>
          <a:p>
            <a:pPr marL="0" indent="0" algn="just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28404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3360B-AE4F-4D67-AA5D-E1C48AA5E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Keuntungan</a:t>
            </a:r>
            <a:r>
              <a:rPr lang="en-GB" dirty="0"/>
              <a:t> DHCP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1A1C2-5FDC-473E-8CBB-944E356E0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perlu</a:t>
            </a:r>
            <a:r>
              <a:rPr lang="en-GB" dirty="0"/>
              <a:t> </a:t>
            </a:r>
            <a:r>
              <a:rPr lang="en-GB" dirty="0" err="1"/>
              <a:t>lagi</a:t>
            </a:r>
            <a:r>
              <a:rPr lang="en-GB" dirty="0"/>
              <a:t> </a:t>
            </a:r>
            <a:r>
              <a:rPr lang="en-GB" dirty="0" err="1"/>
              <a:t>memberikan</a:t>
            </a:r>
            <a:r>
              <a:rPr lang="en-GB" dirty="0"/>
              <a:t> IP Address pada </a:t>
            </a:r>
            <a:r>
              <a:rPr lang="en-GB" dirty="0" err="1"/>
              <a:t>setiap</a:t>
            </a:r>
            <a:r>
              <a:rPr lang="en-GB" dirty="0"/>
              <a:t> </a:t>
            </a:r>
            <a:r>
              <a:rPr lang="en-GB" dirty="0" err="1"/>
              <a:t>perangkat</a:t>
            </a:r>
            <a:r>
              <a:rPr lang="en-GB" dirty="0"/>
              <a:t> </a:t>
            </a:r>
            <a:r>
              <a:rPr lang="en-GB" dirty="0" err="1"/>
              <a:t>secara</a:t>
            </a:r>
            <a:r>
              <a:rPr lang="en-GB" dirty="0"/>
              <a:t> manual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Mencegah</a:t>
            </a:r>
            <a:r>
              <a:rPr lang="en-GB" dirty="0"/>
              <a:t> </a:t>
            </a:r>
            <a:r>
              <a:rPr lang="en-GB" dirty="0" err="1"/>
              <a:t>adanya</a:t>
            </a:r>
            <a:r>
              <a:rPr lang="en-GB" dirty="0"/>
              <a:t> IP Address </a:t>
            </a:r>
            <a:r>
              <a:rPr lang="en-GB" dirty="0" err="1"/>
              <a:t>sama</a:t>
            </a:r>
            <a:r>
              <a:rPr lang="en-GB" dirty="0"/>
              <a:t>/</a:t>
            </a:r>
            <a:r>
              <a:rPr lang="en-GB" dirty="0" err="1"/>
              <a:t>kembar</a:t>
            </a:r>
            <a:r>
              <a:rPr lang="en-GB" dirty="0"/>
              <a:t> (IP Conflict)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IP Address </a:t>
            </a:r>
            <a:r>
              <a:rPr lang="en-GB" dirty="0" err="1"/>
              <a:t>bersifat</a:t>
            </a:r>
            <a:r>
              <a:rPr lang="en-GB" dirty="0"/>
              <a:t> </a:t>
            </a:r>
            <a:r>
              <a:rPr lang="en-GB" b="1" dirty="0" err="1"/>
              <a:t>dipinjamkan</a:t>
            </a:r>
            <a:r>
              <a:rPr lang="en-GB" dirty="0"/>
              <a:t> (</a:t>
            </a:r>
            <a:r>
              <a:rPr lang="en-GB" dirty="0" err="1"/>
              <a:t>bisa</a:t>
            </a:r>
            <a:r>
              <a:rPr lang="en-GB" dirty="0"/>
              <a:t> </a:t>
            </a:r>
            <a:r>
              <a:rPr lang="en-GB" dirty="0" err="1"/>
              <a:t>dipakai</a:t>
            </a:r>
            <a:r>
              <a:rPr lang="en-GB" dirty="0"/>
              <a:t> </a:t>
            </a:r>
            <a:r>
              <a:rPr lang="en-GB" dirty="0" err="1"/>
              <a:t>ulang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38003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149A-451E-4750-8279-5025D1E73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4368B0-FAC9-4B97-90A6-0A0DD8A1C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8057"/>
            <a:ext cx="3848807" cy="268684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B30DAF-2096-466F-BC06-D2FB3712D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9865"/>
            <a:ext cx="4415316" cy="503826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E1758A-3327-45E4-8846-1E707F28B03C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556000" y="3429000"/>
            <a:ext cx="254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7203619-2434-4AD2-B03E-A9E7CDD01B2E}"/>
              </a:ext>
            </a:extLst>
          </p:cNvPr>
          <p:cNvSpPr txBox="1"/>
          <p:nvPr/>
        </p:nvSpPr>
        <p:spPr>
          <a:xfrm>
            <a:off x="4105289" y="2782696"/>
            <a:ext cx="1441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DHCP: </a:t>
            </a:r>
            <a:r>
              <a:rPr lang="en-GB" sz="2400" dirty="0">
                <a:solidFill>
                  <a:srgbClr val="00B050"/>
                </a:solidFill>
              </a:rPr>
              <a:t>ON</a:t>
            </a:r>
            <a:endParaRPr lang="id-ID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30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149A-451E-4750-8279-5025D1E73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4368B0-FAC9-4B97-90A6-0A0DD8A1C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8057"/>
            <a:ext cx="3848807" cy="268684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586F9-2F13-4288-B37D-8DDADFD8B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70" y="2496457"/>
            <a:ext cx="2678730" cy="289959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2E2DB8-1D0D-48F4-9C0D-D96759986D1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687007" y="3941479"/>
            <a:ext cx="3988063" cy="47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4FF1BD-D47D-4D80-B26E-6BE09CCDECFC}"/>
              </a:ext>
            </a:extLst>
          </p:cNvPr>
          <p:cNvSpPr txBox="1"/>
          <p:nvPr/>
        </p:nvSpPr>
        <p:spPr>
          <a:xfrm>
            <a:off x="5410915" y="3429000"/>
            <a:ext cx="2540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Request IP Address</a:t>
            </a:r>
            <a:endParaRPr lang="id-ID" sz="2400" i="1" dirty="0">
              <a:solidFill>
                <a:schemeClr val="accent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565AC9-6E31-47C8-AC0B-B54592DB5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5565">
            <a:off x="3127816" y="2000150"/>
            <a:ext cx="778228" cy="7782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F789D5-7DBF-4C2A-8E9D-926D15B8D079}"/>
              </a:ext>
            </a:extLst>
          </p:cNvPr>
          <p:cNvSpPr txBox="1"/>
          <p:nvPr/>
        </p:nvSpPr>
        <p:spPr>
          <a:xfrm>
            <a:off x="9134290" y="5526649"/>
            <a:ext cx="176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DHCP Server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215226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149A-451E-4750-8279-5025D1E73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4368B0-FAC9-4B97-90A6-0A0DD8A1C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8057"/>
            <a:ext cx="3848807" cy="268684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586F9-2F13-4288-B37D-8DDADFD8B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70" y="2496457"/>
            <a:ext cx="2678730" cy="28995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B22BB-79CF-49D1-B15E-AC0DCA3F74A8}"/>
              </a:ext>
            </a:extLst>
          </p:cNvPr>
          <p:cNvSpPr txBox="1"/>
          <p:nvPr/>
        </p:nvSpPr>
        <p:spPr>
          <a:xfrm>
            <a:off x="9134290" y="5526649"/>
            <a:ext cx="176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DHCP Server</a:t>
            </a:r>
            <a:endParaRPr lang="id-ID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E1ECB-604F-4F09-AEA8-52A6A71B3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798" y="3167842"/>
            <a:ext cx="1547272" cy="154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44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149A-451E-4750-8279-5025D1E73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Address </a:t>
            </a:r>
            <a:r>
              <a:rPr lang="en-GB" i="1" dirty="0"/>
              <a:t>available</a:t>
            </a:r>
            <a:endParaRPr lang="id-ID" i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4368B0-FAC9-4B97-90A6-0A0DD8A1C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8057"/>
            <a:ext cx="3848807" cy="268684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586F9-2F13-4288-B37D-8DDADFD8B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70" y="2496457"/>
            <a:ext cx="2678730" cy="28995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F1FC5F-E68B-414F-9897-DE8DAE7A6F0D}"/>
              </a:ext>
            </a:extLst>
          </p:cNvPr>
          <p:cNvCxnSpPr>
            <a:cxnSpLocks/>
            <a:stCxn id="10" idx="1"/>
            <a:endCxn id="7" idx="3"/>
          </p:cNvCxnSpPr>
          <p:nvPr/>
        </p:nvCxnSpPr>
        <p:spPr>
          <a:xfrm flipH="1" flipV="1">
            <a:off x="4687007" y="3941479"/>
            <a:ext cx="3988063" cy="47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B5D30CF-8F99-497A-B34F-680DAE6E4877}"/>
              </a:ext>
            </a:extLst>
          </p:cNvPr>
          <p:cNvSpPr txBox="1"/>
          <p:nvPr/>
        </p:nvSpPr>
        <p:spPr>
          <a:xfrm>
            <a:off x="6002294" y="3429000"/>
            <a:ext cx="135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Response</a:t>
            </a:r>
            <a:endParaRPr lang="id-ID" sz="2400" i="1" dirty="0">
              <a:solidFill>
                <a:schemeClr val="accent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537B79-3592-420E-9E42-3B2FB2614737}"/>
              </a:ext>
            </a:extLst>
          </p:cNvPr>
          <p:cNvGrpSpPr/>
          <p:nvPr/>
        </p:nvGrpSpPr>
        <p:grpSpPr>
          <a:xfrm>
            <a:off x="5651123" y="4086204"/>
            <a:ext cx="2059825" cy="1305074"/>
            <a:chOff x="5651123" y="4086204"/>
            <a:chExt cx="2059825" cy="130507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1CA8CB-B9FD-438C-A711-795186DAF902}"/>
                </a:ext>
              </a:extLst>
            </p:cNvPr>
            <p:cNvSpPr txBox="1"/>
            <p:nvPr/>
          </p:nvSpPr>
          <p:spPr>
            <a:xfrm>
              <a:off x="5929688" y="4086204"/>
              <a:ext cx="1502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accent1"/>
                  </a:solidFill>
                </a:rPr>
                <a:t>192.168.0.5</a:t>
              </a:r>
              <a:endParaRPr lang="id-ID" sz="20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E7495-5D04-4216-A9B4-86AF331940FE}"/>
                </a:ext>
              </a:extLst>
            </p:cNvPr>
            <p:cNvSpPr txBox="1"/>
            <p:nvPr/>
          </p:nvSpPr>
          <p:spPr>
            <a:xfrm>
              <a:off x="5651123" y="4535467"/>
              <a:ext cx="2059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accent1"/>
                  </a:solidFill>
                </a:rPr>
                <a:t>255.255.255.248</a:t>
              </a:r>
              <a:endParaRPr lang="id-ID" sz="2000" dirty="0">
                <a:solidFill>
                  <a:schemeClr val="accent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5F78A6-7219-42DF-A8B3-C73F50BDD20B}"/>
                </a:ext>
              </a:extLst>
            </p:cNvPr>
            <p:cNvSpPr txBox="1"/>
            <p:nvPr/>
          </p:nvSpPr>
          <p:spPr>
            <a:xfrm>
              <a:off x="5651123" y="4991168"/>
              <a:ext cx="2059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accent1"/>
                  </a:solidFill>
                </a:rPr>
                <a:t>192.168.0.1</a:t>
              </a:r>
              <a:endParaRPr lang="id-ID" sz="20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885C8E7-69CA-4C7D-ADEE-770D966775DD}"/>
              </a:ext>
            </a:extLst>
          </p:cNvPr>
          <p:cNvSpPr txBox="1"/>
          <p:nvPr/>
        </p:nvSpPr>
        <p:spPr>
          <a:xfrm>
            <a:off x="9134290" y="5526649"/>
            <a:ext cx="176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DHCP Server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25553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4368B0-FAC9-4B97-90A6-0A0DD8A1C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8057"/>
            <a:ext cx="3848807" cy="268684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586F9-2F13-4288-B37D-8DDADFD8B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70" y="2496457"/>
            <a:ext cx="2678730" cy="289959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2537B79-3592-420E-9E42-3B2FB2614737}"/>
              </a:ext>
            </a:extLst>
          </p:cNvPr>
          <p:cNvGrpSpPr/>
          <p:nvPr/>
        </p:nvGrpSpPr>
        <p:grpSpPr>
          <a:xfrm>
            <a:off x="1732690" y="5396054"/>
            <a:ext cx="2059825" cy="1305074"/>
            <a:chOff x="5651123" y="4086204"/>
            <a:chExt cx="2059825" cy="130507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1CA8CB-B9FD-438C-A711-795186DAF902}"/>
                </a:ext>
              </a:extLst>
            </p:cNvPr>
            <p:cNvSpPr txBox="1"/>
            <p:nvPr/>
          </p:nvSpPr>
          <p:spPr>
            <a:xfrm>
              <a:off x="5929688" y="4086204"/>
              <a:ext cx="1502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192.168.0.5</a:t>
              </a:r>
              <a:endParaRPr lang="id-ID" sz="2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E7495-5D04-4216-A9B4-86AF331940FE}"/>
                </a:ext>
              </a:extLst>
            </p:cNvPr>
            <p:cNvSpPr txBox="1"/>
            <p:nvPr/>
          </p:nvSpPr>
          <p:spPr>
            <a:xfrm>
              <a:off x="5651123" y="4535467"/>
              <a:ext cx="2059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255.255.255.248</a:t>
              </a:r>
              <a:endParaRPr lang="id-ID" sz="2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5F78A6-7219-42DF-A8B3-C73F50BDD20B}"/>
                </a:ext>
              </a:extLst>
            </p:cNvPr>
            <p:cNvSpPr txBox="1"/>
            <p:nvPr/>
          </p:nvSpPr>
          <p:spPr>
            <a:xfrm>
              <a:off x="5651123" y="4991168"/>
              <a:ext cx="2059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192.168.0.1</a:t>
              </a:r>
              <a:endParaRPr lang="id-ID" sz="2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885C8E7-69CA-4C7D-ADEE-770D966775DD}"/>
              </a:ext>
            </a:extLst>
          </p:cNvPr>
          <p:cNvSpPr txBox="1"/>
          <p:nvPr/>
        </p:nvSpPr>
        <p:spPr>
          <a:xfrm>
            <a:off x="9134290" y="5526649"/>
            <a:ext cx="176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DHCP Server</a:t>
            </a:r>
            <a:endParaRPr lang="id-ID" sz="240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B341A8C-1CDA-42DD-A4A9-184ACE2D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1029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0A8F-6FDB-46FC-83E7-8304FD8B6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Server Services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B52D1-EB50-449C-8049-A92FB355E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Layanan</a:t>
            </a:r>
            <a:r>
              <a:rPr lang="en-GB" dirty="0"/>
              <a:t> Server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79480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149A-451E-4750-8279-5025D1E73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Address </a:t>
            </a:r>
            <a:r>
              <a:rPr lang="en-GB" i="1" dirty="0"/>
              <a:t>full</a:t>
            </a:r>
            <a:endParaRPr lang="id-ID" i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4368B0-FAC9-4B97-90A6-0A0DD8A1C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8057"/>
            <a:ext cx="3848807" cy="268684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586F9-2F13-4288-B37D-8DDADFD8B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70" y="2496457"/>
            <a:ext cx="2678730" cy="28995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8F32A2-3EC0-418F-8C15-DA8CB94C48A7}"/>
              </a:ext>
            </a:extLst>
          </p:cNvPr>
          <p:cNvSpPr txBox="1"/>
          <p:nvPr/>
        </p:nvSpPr>
        <p:spPr>
          <a:xfrm>
            <a:off x="1858253" y="1913540"/>
            <a:ext cx="1808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DHCP ERROR</a:t>
            </a:r>
            <a:endParaRPr lang="id-ID" sz="2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DC815-F06D-4B7A-8B7E-6E2FA9BBBCE7}"/>
              </a:ext>
            </a:extLst>
          </p:cNvPr>
          <p:cNvSpPr txBox="1"/>
          <p:nvPr/>
        </p:nvSpPr>
        <p:spPr>
          <a:xfrm>
            <a:off x="1837829" y="5507752"/>
            <a:ext cx="1849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FF0000"/>
                </a:solidFill>
              </a:rPr>
              <a:t>169.254.0.x /26</a:t>
            </a:r>
            <a:endParaRPr lang="id-ID" sz="20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921613-B80A-4A87-A7CE-DCECD93952B6}"/>
              </a:ext>
            </a:extLst>
          </p:cNvPr>
          <p:cNvSpPr txBox="1"/>
          <p:nvPr/>
        </p:nvSpPr>
        <p:spPr>
          <a:xfrm>
            <a:off x="9134290" y="5526649"/>
            <a:ext cx="176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DHCP Server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1075100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149A-451E-4750-8279-5025D1E73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4368B0-FAC9-4B97-90A6-0A0DD8A1C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8057"/>
            <a:ext cx="3848807" cy="268684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586F9-2F13-4288-B37D-8DDADFD8B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70" y="2496457"/>
            <a:ext cx="2678730" cy="289959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2E2DB8-1D0D-48F4-9C0D-D96759986D1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687007" y="3941479"/>
            <a:ext cx="3988063" cy="47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4FF1BD-D47D-4D80-B26E-6BE09CCDECFC}"/>
              </a:ext>
            </a:extLst>
          </p:cNvPr>
          <p:cNvSpPr txBox="1"/>
          <p:nvPr/>
        </p:nvSpPr>
        <p:spPr>
          <a:xfrm>
            <a:off x="5278252" y="3429000"/>
            <a:ext cx="280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accent1"/>
                </a:solidFill>
              </a:rPr>
              <a:t>Send back IP Address</a:t>
            </a:r>
            <a:endParaRPr lang="id-ID" sz="2400" i="1" dirty="0">
              <a:solidFill>
                <a:schemeClr val="accent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565AC9-6E31-47C8-AC0B-B54592DB5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5565">
            <a:off x="3127816" y="2000150"/>
            <a:ext cx="778228" cy="7782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FBA592-CD49-49CA-85A7-3FB52C9DD15B}"/>
              </a:ext>
            </a:extLst>
          </p:cNvPr>
          <p:cNvSpPr txBox="1"/>
          <p:nvPr/>
        </p:nvSpPr>
        <p:spPr>
          <a:xfrm>
            <a:off x="3225023" y="1690688"/>
            <a:ext cx="5838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X</a:t>
            </a:r>
            <a:endParaRPr lang="id-ID" sz="3600" dirty="0">
              <a:solidFill>
                <a:srgbClr val="FF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28228D-2717-49B2-9CB9-C41791815483}"/>
              </a:ext>
            </a:extLst>
          </p:cNvPr>
          <p:cNvGrpSpPr/>
          <p:nvPr/>
        </p:nvGrpSpPr>
        <p:grpSpPr>
          <a:xfrm>
            <a:off x="5651123" y="4086204"/>
            <a:ext cx="2059825" cy="1305074"/>
            <a:chOff x="5651123" y="4086204"/>
            <a:chExt cx="2059825" cy="13050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773201-DBA1-47DA-AE7E-2F23378ABFBE}"/>
                </a:ext>
              </a:extLst>
            </p:cNvPr>
            <p:cNvSpPr txBox="1"/>
            <p:nvPr/>
          </p:nvSpPr>
          <p:spPr>
            <a:xfrm>
              <a:off x="5929688" y="4086204"/>
              <a:ext cx="1502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accent1"/>
                  </a:solidFill>
                </a:rPr>
                <a:t>192.168.0.5</a:t>
              </a:r>
              <a:endParaRPr lang="id-ID" sz="2000" dirty="0">
                <a:solidFill>
                  <a:schemeClr val="accent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9F786B-1FDF-462B-964B-086BA5B61EF5}"/>
                </a:ext>
              </a:extLst>
            </p:cNvPr>
            <p:cNvSpPr txBox="1"/>
            <p:nvPr/>
          </p:nvSpPr>
          <p:spPr>
            <a:xfrm>
              <a:off x="5651123" y="4535467"/>
              <a:ext cx="2059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accent1"/>
                  </a:solidFill>
                </a:rPr>
                <a:t>255.255.255.248</a:t>
              </a:r>
              <a:endParaRPr lang="id-ID" sz="2000" dirty="0">
                <a:solidFill>
                  <a:schemeClr val="accent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5B0691-E676-45B8-8C70-86E97A9998D1}"/>
                </a:ext>
              </a:extLst>
            </p:cNvPr>
            <p:cNvSpPr txBox="1"/>
            <p:nvPr/>
          </p:nvSpPr>
          <p:spPr>
            <a:xfrm>
              <a:off x="5651123" y="4991168"/>
              <a:ext cx="2059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accent1"/>
                  </a:solidFill>
                </a:rPr>
                <a:t>192.168.0.1</a:t>
              </a:r>
              <a:endParaRPr lang="id-ID" sz="20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C172DB9-379B-43D8-9D6D-3DA5EACA66F2}"/>
              </a:ext>
            </a:extLst>
          </p:cNvPr>
          <p:cNvSpPr txBox="1"/>
          <p:nvPr/>
        </p:nvSpPr>
        <p:spPr>
          <a:xfrm>
            <a:off x="2000215" y="558069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DHCP: </a:t>
            </a:r>
            <a:r>
              <a:rPr lang="en-GB" sz="2400" dirty="0">
                <a:solidFill>
                  <a:srgbClr val="FF0000"/>
                </a:solidFill>
              </a:rPr>
              <a:t>OFF</a:t>
            </a:r>
            <a:endParaRPr lang="id-ID" sz="2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4A577-462D-4EE1-8DB3-651E491FC20C}"/>
              </a:ext>
            </a:extLst>
          </p:cNvPr>
          <p:cNvSpPr txBox="1"/>
          <p:nvPr/>
        </p:nvSpPr>
        <p:spPr>
          <a:xfrm>
            <a:off x="9134290" y="5526649"/>
            <a:ext cx="176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DHCP Server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2113191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25326-9466-40C7-AD69-B8091F258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EMAIL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38524-C0A3-42FD-B397-652F6D95C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SMTP (Simple Mail Transfer Protocol)</a:t>
            </a:r>
          </a:p>
          <a:p>
            <a:r>
              <a:rPr lang="en-GB" dirty="0"/>
              <a:t>POP3 (Post Office Protocol version 3)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3854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4A36-83EB-4CC2-9E23-EF4E4BBA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22E4D-F1CD-4841-97BA-31395987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SMTP</a:t>
            </a:r>
          </a:p>
          <a:p>
            <a:pPr marL="0" indent="0" algn="just">
              <a:buNone/>
            </a:pPr>
            <a:r>
              <a:rPr lang="en-GB" dirty="0" err="1"/>
              <a:t>Protokol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b="1" dirty="0" err="1"/>
              <a:t>mengirimkan</a:t>
            </a:r>
            <a:r>
              <a:rPr lang="en-GB" dirty="0"/>
              <a:t> email,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b="1" dirty="0"/>
              <a:t>email </a:t>
            </a:r>
            <a:r>
              <a:rPr lang="en-GB" b="1" dirty="0" err="1"/>
              <a:t>lokal</a:t>
            </a:r>
            <a:r>
              <a:rPr lang="en-GB" dirty="0"/>
              <a:t>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b="1" dirty="0"/>
              <a:t>email server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POP3</a:t>
            </a:r>
          </a:p>
          <a:p>
            <a:pPr marL="0" indent="0" algn="just">
              <a:buNone/>
            </a:pPr>
            <a:r>
              <a:rPr lang="en-GB" dirty="0" err="1"/>
              <a:t>Protokol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b="1" dirty="0" err="1"/>
              <a:t>menerima</a:t>
            </a:r>
            <a:r>
              <a:rPr lang="en-GB" dirty="0"/>
              <a:t>/</a:t>
            </a:r>
            <a:r>
              <a:rPr lang="en-GB" dirty="0" err="1"/>
              <a:t>mengunduh</a:t>
            </a:r>
            <a:r>
              <a:rPr lang="en-GB" dirty="0"/>
              <a:t> email,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b="1" dirty="0"/>
              <a:t>email server</a:t>
            </a:r>
            <a:r>
              <a:rPr lang="en-GB" dirty="0"/>
              <a:t>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b="1" dirty="0"/>
              <a:t>email </a:t>
            </a:r>
            <a:r>
              <a:rPr lang="en-GB" b="1" dirty="0" err="1"/>
              <a:t>lokal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232507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A113-C7E5-4FA0-BB72-F6405133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AD38A6-CA34-4541-95F7-050F58208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1839516" cy="163399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909A2-83EF-413D-8DA8-3BB930A23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480" y="365125"/>
            <a:ext cx="1827039" cy="19776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70600F-49C8-4A66-A35C-182D1D8CE496}"/>
              </a:ext>
            </a:extLst>
          </p:cNvPr>
          <p:cNvSpPr txBox="1"/>
          <p:nvPr/>
        </p:nvSpPr>
        <p:spPr>
          <a:xfrm>
            <a:off x="5225472" y="2246911"/>
            <a:ext cx="1741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Email Server</a:t>
            </a:r>
            <a:endParaRPr lang="id-ID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047F40-1CBF-4E6A-B9B7-BD46D5D62C48}"/>
              </a:ext>
            </a:extLst>
          </p:cNvPr>
          <p:cNvSpPr txBox="1"/>
          <p:nvPr/>
        </p:nvSpPr>
        <p:spPr>
          <a:xfrm>
            <a:off x="460231" y="5273201"/>
            <a:ext cx="259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Email </a:t>
            </a:r>
            <a:r>
              <a:rPr lang="en-GB" sz="2400" dirty="0" err="1"/>
              <a:t>Lokal</a:t>
            </a:r>
            <a:r>
              <a:rPr lang="en-GB" sz="2400" dirty="0"/>
              <a:t> Client 1</a:t>
            </a:r>
            <a:endParaRPr lang="id-ID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DC0331-05D3-4D53-BF1A-00D02B156062}"/>
              </a:ext>
            </a:extLst>
          </p:cNvPr>
          <p:cNvCxnSpPr>
            <a:cxnSpLocks/>
            <a:stCxn id="9" idx="0"/>
            <a:endCxn id="5" idx="1"/>
          </p:cNvCxnSpPr>
          <p:nvPr/>
        </p:nvCxnSpPr>
        <p:spPr>
          <a:xfrm flipV="1">
            <a:off x="1757958" y="1353966"/>
            <a:ext cx="3424522" cy="20750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23307396-6244-4CC6-A759-B46DC1C1E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491" y="3429000"/>
            <a:ext cx="2341309" cy="16344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052225-C4CE-40BF-97DC-2E0086E5BD35}"/>
              </a:ext>
            </a:extLst>
          </p:cNvPr>
          <p:cNvSpPr txBox="1"/>
          <p:nvPr/>
        </p:nvSpPr>
        <p:spPr>
          <a:xfrm>
            <a:off x="8885418" y="5273200"/>
            <a:ext cx="259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Email </a:t>
            </a:r>
            <a:r>
              <a:rPr lang="en-GB" sz="2400" dirty="0" err="1"/>
              <a:t>Lokal</a:t>
            </a:r>
            <a:r>
              <a:rPr lang="en-GB" sz="2400" dirty="0"/>
              <a:t> Client 2</a:t>
            </a:r>
            <a:endParaRPr lang="id-ID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ABC720-A3BA-4227-A963-4226C0127BC1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009519" y="1353966"/>
            <a:ext cx="3173627" cy="20750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FDC89EE-B7AD-45A5-957A-F1051C6BE0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774" y="3859311"/>
            <a:ext cx="773369" cy="7733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9580DCE-0182-4DF2-AD90-73AE3AA835F8}"/>
              </a:ext>
            </a:extLst>
          </p:cNvPr>
          <p:cNvSpPr txBox="1"/>
          <p:nvPr/>
        </p:nvSpPr>
        <p:spPr>
          <a:xfrm rot="19768977">
            <a:off x="2606683" y="2021838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SMTP</a:t>
            </a:r>
            <a:endParaRPr lang="id-ID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77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A113-C7E5-4FA0-BB72-F6405133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AD38A6-CA34-4541-95F7-050F58208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1839516" cy="163399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909A2-83EF-413D-8DA8-3BB930A23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480" y="365125"/>
            <a:ext cx="1827039" cy="19776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70600F-49C8-4A66-A35C-182D1D8CE496}"/>
              </a:ext>
            </a:extLst>
          </p:cNvPr>
          <p:cNvSpPr txBox="1"/>
          <p:nvPr/>
        </p:nvSpPr>
        <p:spPr>
          <a:xfrm>
            <a:off x="5225472" y="2246911"/>
            <a:ext cx="1741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Email Server</a:t>
            </a:r>
            <a:endParaRPr lang="id-ID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047F40-1CBF-4E6A-B9B7-BD46D5D62C48}"/>
              </a:ext>
            </a:extLst>
          </p:cNvPr>
          <p:cNvSpPr txBox="1"/>
          <p:nvPr/>
        </p:nvSpPr>
        <p:spPr>
          <a:xfrm>
            <a:off x="460231" y="5273201"/>
            <a:ext cx="259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Email </a:t>
            </a:r>
            <a:r>
              <a:rPr lang="en-GB" sz="2400" dirty="0" err="1"/>
              <a:t>Lokal</a:t>
            </a:r>
            <a:r>
              <a:rPr lang="en-GB" sz="2400" dirty="0"/>
              <a:t> Client 1</a:t>
            </a:r>
            <a:endParaRPr lang="id-ID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DC0331-05D3-4D53-BF1A-00D02B156062}"/>
              </a:ext>
            </a:extLst>
          </p:cNvPr>
          <p:cNvCxnSpPr>
            <a:cxnSpLocks/>
            <a:stCxn id="9" idx="0"/>
            <a:endCxn id="5" idx="1"/>
          </p:cNvCxnSpPr>
          <p:nvPr/>
        </p:nvCxnSpPr>
        <p:spPr>
          <a:xfrm flipV="1">
            <a:off x="1757958" y="1353966"/>
            <a:ext cx="3424522" cy="20750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23307396-6244-4CC6-A759-B46DC1C1E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491" y="3429000"/>
            <a:ext cx="2341309" cy="16344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052225-C4CE-40BF-97DC-2E0086E5BD35}"/>
              </a:ext>
            </a:extLst>
          </p:cNvPr>
          <p:cNvSpPr txBox="1"/>
          <p:nvPr/>
        </p:nvSpPr>
        <p:spPr>
          <a:xfrm>
            <a:off x="8885418" y="5273200"/>
            <a:ext cx="259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Email </a:t>
            </a:r>
            <a:r>
              <a:rPr lang="en-GB" sz="2400" dirty="0" err="1"/>
              <a:t>Lokal</a:t>
            </a:r>
            <a:r>
              <a:rPr lang="en-GB" sz="2400" dirty="0"/>
              <a:t> Client 2</a:t>
            </a:r>
            <a:endParaRPr lang="id-ID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ABC720-A3BA-4227-A963-4226C0127BC1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009519" y="1353966"/>
            <a:ext cx="3173627" cy="20750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FDC89EE-B7AD-45A5-957A-F1051C6BE0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15" y="2878114"/>
            <a:ext cx="773369" cy="77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57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A113-C7E5-4FA0-BB72-F6405133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AD38A6-CA34-4541-95F7-050F58208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1839516" cy="163399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909A2-83EF-413D-8DA8-3BB930A23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480" y="365125"/>
            <a:ext cx="1827039" cy="19776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70600F-49C8-4A66-A35C-182D1D8CE496}"/>
              </a:ext>
            </a:extLst>
          </p:cNvPr>
          <p:cNvSpPr txBox="1"/>
          <p:nvPr/>
        </p:nvSpPr>
        <p:spPr>
          <a:xfrm>
            <a:off x="5225472" y="2246911"/>
            <a:ext cx="1741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Email Server</a:t>
            </a:r>
            <a:endParaRPr lang="id-ID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047F40-1CBF-4E6A-B9B7-BD46D5D62C48}"/>
              </a:ext>
            </a:extLst>
          </p:cNvPr>
          <p:cNvSpPr txBox="1"/>
          <p:nvPr/>
        </p:nvSpPr>
        <p:spPr>
          <a:xfrm>
            <a:off x="460231" y="5273201"/>
            <a:ext cx="259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Email </a:t>
            </a:r>
            <a:r>
              <a:rPr lang="en-GB" sz="2400" dirty="0" err="1"/>
              <a:t>Lokal</a:t>
            </a:r>
            <a:r>
              <a:rPr lang="en-GB" sz="2400" dirty="0"/>
              <a:t> Client 1</a:t>
            </a:r>
            <a:endParaRPr lang="id-ID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DC0331-05D3-4D53-BF1A-00D02B156062}"/>
              </a:ext>
            </a:extLst>
          </p:cNvPr>
          <p:cNvCxnSpPr>
            <a:cxnSpLocks/>
            <a:stCxn id="9" idx="0"/>
            <a:endCxn id="5" idx="1"/>
          </p:cNvCxnSpPr>
          <p:nvPr/>
        </p:nvCxnSpPr>
        <p:spPr>
          <a:xfrm flipV="1">
            <a:off x="1757958" y="1353966"/>
            <a:ext cx="3424522" cy="20750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23307396-6244-4CC6-A759-B46DC1C1E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491" y="3429000"/>
            <a:ext cx="2341309" cy="16344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052225-C4CE-40BF-97DC-2E0086E5BD35}"/>
              </a:ext>
            </a:extLst>
          </p:cNvPr>
          <p:cNvSpPr txBox="1"/>
          <p:nvPr/>
        </p:nvSpPr>
        <p:spPr>
          <a:xfrm>
            <a:off x="8885418" y="5273200"/>
            <a:ext cx="259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Email </a:t>
            </a:r>
            <a:r>
              <a:rPr lang="en-GB" sz="2400" dirty="0" err="1"/>
              <a:t>Lokal</a:t>
            </a:r>
            <a:r>
              <a:rPr lang="en-GB" sz="2400" dirty="0"/>
              <a:t> Client 2</a:t>
            </a:r>
            <a:endParaRPr lang="id-ID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ABC720-A3BA-4227-A963-4226C0127BC1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009519" y="1353966"/>
            <a:ext cx="3173627" cy="20750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FDC89EE-B7AD-45A5-957A-F1051C6BE0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22" y="4289623"/>
            <a:ext cx="773369" cy="7733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1B3F83-A83A-4DC7-8571-B75BEA8D3E0F}"/>
              </a:ext>
            </a:extLst>
          </p:cNvPr>
          <p:cNvSpPr txBox="1"/>
          <p:nvPr/>
        </p:nvSpPr>
        <p:spPr>
          <a:xfrm rot="2072698">
            <a:off x="8250365" y="1849303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POP3</a:t>
            </a:r>
            <a:endParaRPr lang="id-ID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201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64FD3-9038-4A15-966A-F117C9FC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FTP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464B0-542C-49CA-9223-0EC3F2580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File Transfer Protocol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37420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366C-C0F0-4490-863D-BFFA48F5C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3F43E-5C31-4A08-968A-400FB8483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err="1"/>
              <a:t>Protokol</a:t>
            </a:r>
            <a:r>
              <a:rPr lang="en-GB" dirty="0"/>
              <a:t> yang </a:t>
            </a:r>
            <a:r>
              <a:rPr lang="en-GB" dirty="0" err="1"/>
              <a:t>bertugas</a:t>
            </a:r>
            <a:r>
              <a:rPr lang="en-GB" dirty="0"/>
              <a:t> </a:t>
            </a:r>
            <a:r>
              <a:rPr lang="en-GB" b="1" dirty="0" err="1"/>
              <a:t>menjembatani</a:t>
            </a:r>
            <a:r>
              <a:rPr lang="en-GB" b="1" dirty="0"/>
              <a:t> transfer</a:t>
            </a:r>
            <a:r>
              <a:rPr lang="en-GB" dirty="0"/>
              <a:t>/</a:t>
            </a:r>
            <a:r>
              <a:rPr lang="en-GB" dirty="0" err="1"/>
              <a:t>pertukaran</a:t>
            </a:r>
            <a:r>
              <a:rPr lang="en-GB" dirty="0"/>
              <a:t> data dan </a:t>
            </a:r>
            <a:r>
              <a:rPr lang="en-GB" dirty="0" err="1"/>
              <a:t>informasi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suatu</a:t>
            </a:r>
            <a:r>
              <a:rPr lang="en-GB" dirty="0"/>
              <a:t> </a:t>
            </a:r>
            <a:r>
              <a:rPr lang="en-GB" dirty="0" err="1"/>
              <a:t>jaringan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FTP </a:t>
            </a:r>
            <a:r>
              <a:rPr lang="en-GB" dirty="0" err="1"/>
              <a:t>memungkinkan</a:t>
            </a:r>
            <a:r>
              <a:rPr lang="en-GB" dirty="0"/>
              <a:t> </a:t>
            </a:r>
            <a:r>
              <a:rPr lang="en-GB" dirty="0" err="1"/>
              <a:t>aktivitas</a:t>
            </a:r>
            <a:r>
              <a:rPr lang="en-GB" dirty="0"/>
              <a:t>:</a:t>
            </a:r>
          </a:p>
          <a:p>
            <a:r>
              <a:rPr lang="en-GB" dirty="0"/>
              <a:t>Upload</a:t>
            </a:r>
          </a:p>
          <a:p>
            <a:r>
              <a:rPr lang="en-GB" dirty="0"/>
              <a:t>Download</a:t>
            </a:r>
          </a:p>
          <a:p>
            <a:r>
              <a:rPr lang="en-GB" dirty="0"/>
              <a:t>Rename</a:t>
            </a:r>
          </a:p>
          <a:p>
            <a:r>
              <a:rPr lang="en-GB" dirty="0"/>
              <a:t>Delete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*</a:t>
            </a:r>
            <a:r>
              <a:rPr lang="en-GB" dirty="0" err="1"/>
              <a:t>Tergantung</a:t>
            </a:r>
            <a:r>
              <a:rPr lang="en-GB" dirty="0"/>
              <a:t> </a:t>
            </a:r>
            <a:r>
              <a:rPr lang="en-GB" dirty="0" err="1"/>
              <a:t>akses</a:t>
            </a:r>
            <a:r>
              <a:rPr lang="en-GB" dirty="0"/>
              <a:t> yang </a:t>
            </a:r>
            <a:r>
              <a:rPr lang="en-GB" dirty="0" err="1"/>
              <a:t>diberikan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95746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A113-C7E5-4FA0-BB72-F6405133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AD38A6-CA34-4541-95F7-050F58208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9832"/>
            <a:ext cx="1839516" cy="163399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909A2-83EF-413D-8DA8-3BB930A23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480" y="365125"/>
            <a:ext cx="1827039" cy="19776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70600F-49C8-4A66-A35C-182D1D8CE496}"/>
              </a:ext>
            </a:extLst>
          </p:cNvPr>
          <p:cNvSpPr txBox="1"/>
          <p:nvPr/>
        </p:nvSpPr>
        <p:spPr>
          <a:xfrm>
            <a:off x="5342492" y="2246911"/>
            <a:ext cx="1507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FTP Server</a:t>
            </a:r>
            <a:endParaRPr lang="id-ID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047F40-1CBF-4E6A-B9B7-BD46D5D62C48}"/>
              </a:ext>
            </a:extLst>
          </p:cNvPr>
          <p:cNvSpPr txBox="1"/>
          <p:nvPr/>
        </p:nvSpPr>
        <p:spPr>
          <a:xfrm>
            <a:off x="1334444" y="5504033"/>
            <a:ext cx="847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Tutor</a:t>
            </a:r>
            <a:endParaRPr lang="id-ID" sz="2400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23307396-6244-4CC6-A759-B46DC1C1E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491" y="3659833"/>
            <a:ext cx="2341309" cy="16344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052225-C4CE-40BF-97DC-2E0086E5BD35}"/>
              </a:ext>
            </a:extLst>
          </p:cNvPr>
          <p:cNvSpPr txBox="1"/>
          <p:nvPr/>
        </p:nvSpPr>
        <p:spPr>
          <a:xfrm>
            <a:off x="9510904" y="5504033"/>
            <a:ext cx="1346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err="1"/>
              <a:t>Praktikan</a:t>
            </a:r>
            <a:endParaRPr lang="id-ID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D6549-6781-4AF9-B63C-171673A357C5}"/>
              </a:ext>
            </a:extLst>
          </p:cNvPr>
          <p:cNvCxnSpPr>
            <a:cxnSpLocks/>
            <a:stCxn id="9" idx="0"/>
            <a:endCxn id="5" idx="1"/>
          </p:cNvCxnSpPr>
          <p:nvPr/>
        </p:nvCxnSpPr>
        <p:spPr>
          <a:xfrm flipV="1">
            <a:off x="1757958" y="1353966"/>
            <a:ext cx="3424522" cy="230586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D7CBD8-6EBB-4006-9942-23C4172BE336}"/>
              </a:ext>
            </a:extLst>
          </p:cNvPr>
          <p:cNvCxnSpPr>
            <a:cxnSpLocks/>
            <a:stCxn id="5" idx="3"/>
            <a:endCxn id="15" idx="0"/>
          </p:cNvCxnSpPr>
          <p:nvPr/>
        </p:nvCxnSpPr>
        <p:spPr>
          <a:xfrm>
            <a:off x="7009519" y="1353966"/>
            <a:ext cx="3173627" cy="230586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C2E52F7-F384-4B62-821A-8560173F001F}"/>
              </a:ext>
            </a:extLst>
          </p:cNvPr>
          <p:cNvSpPr txBox="1"/>
          <p:nvPr/>
        </p:nvSpPr>
        <p:spPr>
          <a:xfrm>
            <a:off x="2789465" y="4176025"/>
            <a:ext cx="1648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Upload, Download, Rename, Delete</a:t>
            </a:r>
            <a:endParaRPr lang="id-ID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08EFBA-0526-4E7B-BDFB-3C5D6596845D}"/>
              </a:ext>
            </a:extLst>
          </p:cNvPr>
          <p:cNvSpPr txBox="1"/>
          <p:nvPr/>
        </p:nvSpPr>
        <p:spPr>
          <a:xfrm>
            <a:off x="7833242" y="4591523"/>
            <a:ext cx="164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</a:t>
            </a:r>
            <a:endParaRPr lang="id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8526C7-3753-496F-B0CD-9EC56774E3E8}"/>
              </a:ext>
            </a:extLst>
          </p:cNvPr>
          <p:cNvSpPr txBox="1"/>
          <p:nvPr/>
        </p:nvSpPr>
        <p:spPr>
          <a:xfrm rot="2177253">
            <a:off x="7793959" y="1989470"/>
            <a:ext cx="162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1"/>
                </a:solidFill>
              </a:rPr>
              <a:t>Login account</a:t>
            </a:r>
            <a:endParaRPr lang="id-ID" sz="2000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CC8274-E524-4B17-8F5B-B16FD1AAA882}"/>
              </a:ext>
            </a:extLst>
          </p:cNvPr>
          <p:cNvSpPr txBox="1"/>
          <p:nvPr/>
        </p:nvSpPr>
        <p:spPr>
          <a:xfrm rot="19588829">
            <a:off x="2477778" y="2106398"/>
            <a:ext cx="162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1"/>
                </a:solidFill>
              </a:rPr>
              <a:t>Login account</a:t>
            </a:r>
            <a:endParaRPr lang="id-ID" sz="2000" dirty="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1DE12D-7694-4ED9-8959-F2F26EEA4402}"/>
              </a:ext>
            </a:extLst>
          </p:cNvPr>
          <p:cNvSpPr txBox="1"/>
          <p:nvPr/>
        </p:nvSpPr>
        <p:spPr>
          <a:xfrm>
            <a:off x="4671549" y="2679529"/>
            <a:ext cx="2848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Storage &amp; Config Account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7779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AA1C-C986-4F1B-A4E6-2E1DDB06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Server Services pada CPT</a:t>
            </a:r>
            <a:endParaRPr lang="id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54825E-C8FF-4DC5-82FF-C8B54CEC0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70"/>
          <a:stretch/>
        </p:blipFill>
        <p:spPr>
          <a:xfrm>
            <a:off x="5051562" y="1921773"/>
            <a:ext cx="2088875" cy="419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996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8D4AF-6119-4252-AECB-97A412F7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Latihan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AD07E-F226-4C30-9998-CBCACEA2C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3758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074C5-19A0-46CE-9C75-97914F20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Latihan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867DE-1BF9-4A09-8294-500A4217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b="1" dirty="0" err="1"/>
              <a:t>Buat</a:t>
            </a:r>
            <a:r>
              <a:rPr lang="en-GB" b="1" dirty="0"/>
              <a:t> </a:t>
            </a:r>
            <a:r>
              <a:rPr lang="en-GB" b="1" dirty="0" err="1"/>
              <a:t>ulang</a:t>
            </a:r>
            <a:r>
              <a:rPr lang="en-GB" b="1" dirty="0"/>
              <a:t> </a:t>
            </a:r>
            <a:r>
              <a:rPr lang="en-GB" dirty="0" err="1"/>
              <a:t>jaringan</a:t>
            </a:r>
            <a:r>
              <a:rPr lang="en-GB" dirty="0"/>
              <a:t> yang </a:t>
            </a:r>
            <a:r>
              <a:rPr lang="en-GB" dirty="0" err="1"/>
              <a:t>dijelaskan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video, </a:t>
            </a:r>
            <a:r>
              <a:rPr lang="en-GB" dirty="0" err="1"/>
              <a:t>kemudian</a:t>
            </a:r>
            <a:r>
              <a:rPr lang="en-GB" dirty="0"/>
              <a:t> upload file cisco-</a:t>
            </a:r>
            <a:r>
              <a:rPr lang="en-GB" dirty="0" err="1"/>
              <a:t>nya</a:t>
            </a:r>
            <a:r>
              <a:rPr lang="en-GB" dirty="0"/>
              <a:t>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elearning</a:t>
            </a:r>
            <a:r>
              <a:rPr lang="en-GB" dirty="0"/>
              <a:t>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Jika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bisa</a:t>
            </a:r>
            <a:r>
              <a:rPr lang="en-GB" dirty="0"/>
              <a:t>, </a:t>
            </a:r>
            <a:r>
              <a:rPr lang="en-GB" dirty="0" err="1"/>
              <a:t>jadikan</a:t>
            </a:r>
            <a:r>
              <a:rPr lang="en-GB" dirty="0"/>
              <a:t> </a:t>
            </a:r>
            <a:r>
              <a:rPr lang="en-GB" b="1" dirty="0" err="1"/>
              <a:t>rar</a:t>
            </a:r>
            <a:r>
              <a:rPr lang="en-GB" dirty="0"/>
              <a:t> </a:t>
            </a:r>
            <a:r>
              <a:rPr lang="en-GB" dirty="0" err="1"/>
              <a:t>terlebih</a:t>
            </a:r>
            <a:r>
              <a:rPr lang="en-GB" dirty="0"/>
              <a:t> </a:t>
            </a:r>
            <a:r>
              <a:rPr lang="en-GB" dirty="0" err="1"/>
              <a:t>dahulu</a:t>
            </a:r>
            <a:r>
              <a:rPr lang="en-GB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91142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4452D-F837-48A5-94F4-D0AB81864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Tugas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897D7-6C18-43BF-B2CE-4DD1A729D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2618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CE0B2-FAE1-4F00-B26D-B3CE6EB8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Tugas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C02B3-5FA5-4394-8042-483F8471C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/>
              <a:t>Pilih</a:t>
            </a:r>
            <a:r>
              <a:rPr lang="en-GB" b="1" dirty="0"/>
              <a:t> 1 </a:t>
            </a:r>
            <a:r>
              <a:rPr lang="en-GB" dirty="0" err="1"/>
              <a:t>dari</a:t>
            </a:r>
            <a:r>
              <a:rPr lang="en-GB" dirty="0"/>
              <a:t> 7 Server Services yang </a:t>
            </a:r>
            <a:r>
              <a:rPr lang="en-GB" dirty="0" err="1"/>
              <a:t>belum</a:t>
            </a:r>
            <a:r>
              <a:rPr lang="en-GB" dirty="0"/>
              <a:t> </a:t>
            </a:r>
            <a:r>
              <a:rPr lang="en-GB" dirty="0" err="1"/>
              <a:t>dijelaskan</a:t>
            </a:r>
            <a:r>
              <a:rPr lang="en-GB" dirty="0"/>
              <a:t>!</a:t>
            </a:r>
          </a:p>
          <a:p>
            <a:r>
              <a:rPr lang="en-GB" b="1" dirty="0" err="1"/>
              <a:t>Jelaskan</a:t>
            </a:r>
            <a:r>
              <a:rPr lang="en-GB" dirty="0"/>
              <a:t> Server Service </a:t>
            </a:r>
            <a:r>
              <a:rPr lang="en-GB" dirty="0" err="1"/>
              <a:t>tsb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en-GB" dirty="0"/>
              <a:t> word/pdf!</a:t>
            </a:r>
          </a:p>
          <a:p>
            <a:r>
              <a:rPr lang="en-GB" b="1" dirty="0" err="1"/>
              <a:t>Buat</a:t>
            </a:r>
            <a:r>
              <a:rPr lang="en-GB" dirty="0"/>
              <a:t> </a:t>
            </a:r>
            <a:r>
              <a:rPr lang="en-GB" b="1" dirty="0" err="1"/>
              <a:t>jaringan</a:t>
            </a:r>
            <a:r>
              <a:rPr lang="en-GB" b="1" dirty="0"/>
              <a:t> </a:t>
            </a:r>
            <a:r>
              <a:rPr lang="en-GB" b="1" dirty="0" err="1"/>
              <a:t>sederhan</a:t>
            </a:r>
            <a:r>
              <a:rPr lang="en-GB" b="1" dirty="0"/>
              <a:t> </a:t>
            </a:r>
            <a:r>
              <a:rPr lang="en-GB" dirty="0" err="1"/>
              <a:t>dari</a:t>
            </a:r>
            <a:r>
              <a:rPr lang="en-GB" dirty="0"/>
              <a:t> Server Service </a:t>
            </a:r>
            <a:r>
              <a:rPr lang="en-GB" dirty="0" err="1"/>
              <a:t>tsb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en-GB" dirty="0"/>
              <a:t> Cisco Packet Tracer!</a:t>
            </a:r>
          </a:p>
          <a:p>
            <a:r>
              <a:rPr lang="en-GB" dirty="0" err="1"/>
              <a:t>Kumpulkan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bentuk</a:t>
            </a:r>
            <a:r>
              <a:rPr lang="en-GB" dirty="0"/>
              <a:t> </a:t>
            </a:r>
            <a:r>
              <a:rPr lang="en-GB" b="1" dirty="0" err="1"/>
              <a:t>rar</a:t>
            </a:r>
            <a:endParaRPr lang="en-GB" b="1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Server services yang </a:t>
            </a:r>
            <a:r>
              <a:rPr lang="en-GB" dirty="0" err="1"/>
              <a:t>bisa</a:t>
            </a:r>
            <a:r>
              <a:rPr lang="en-GB" dirty="0"/>
              <a:t> </a:t>
            </a:r>
            <a:r>
              <a:rPr lang="en-GB" dirty="0" err="1"/>
              <a:t>dipilih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DHCPv6, TFTP, SYSLOG, AAA, NTP, IoT, VM Management</a:t>
            </a:r>
          </a:p>
        </p:txBody>
      </p:sp>
    </p:spTree>
    <p:extLst>
      <p:ext uri="{BB962C8B-B14F-4D97-AF65-F5344CB8AC3E}">
        <p14:creationId xmlns:p14="http://schemas.microsoft.com/office/powerpoint/2010/main" val="2783810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7C51C-F205-4A1A-AE58-5DF644DF5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CF1F9-AC76-40FA-BB24-F2E7ECAB2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7380EB4-5C92-4D8E-8F84-87222866F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0"/>
          <a:stretch/>
        </p:blipFill>
        <p:spPr>
          <a:xfrm>
            <a:off x="5051562" y="1921773"/>
            <a:ext cx="2088875" cy="419981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00293D-7E8B-46C6-9E45-415826DD7A2C}"/>
              </a:ext>
            </a:extLst>
          </p:cNvPr>
          <p:cNvCxnSpPr/>
          <p:nvPr/>
        </p:nvCxnSpPr>
        <p:spPr>
          <a:xfrm>
            <a:off x="4920343" y="2104571"/>
            <a:ext cx="2365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820448-890F-4B08-A348-2A5AFC89C7D6}"/>
              </a:ext>
            </a:extLst>
          </p:cNvPr>
          <p:cNvCxnSpPr/>
          <p:nvPr/>
        </p:nvCxnSpPr>
        <p:spPr>
          <a:xfrm>
            <a:off x="4920343" y="2431142"/>
            <a:ext cx="2365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7187EC-9D80-47A2-84F3-C4646BF2AE90}"/>
              </a:ext>
            </a:extLst>
          </p:cNvPr>
          <p:cNvCxnSpPr/>
          <p:nvPr/>
        </p:nvCxnSpPr>
        <p:spPr>
          <a:xfrm>
            <a:off x="4920343" y="3487056"/>
            <a:ext cx="2365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764AC0-71F1-4F7C-A653-2253BCF0395C}"/>
              </a:ext>
            </a:extLst>
          </p:cNvPr>
          <p:cNvCxnSpPr/>
          <p:nvPr/>
        </p:nvCxnSpPr>
        <p:spPr>
          <a:xfrm>
            <a:off x="4913086" y="4887684"/>
            <a:ext cx="2365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325882-50FE-403F-9A16-4F3E679903F7}"/>
              </a:ext>
            </a:extLst>
          </p:cNvPr>
          <p:cNvCxnSpPr/>
          <p:nvPr/>
        </p:nvCxnSpPr>
        <p:spPr>
          <a:xfrm>
            <a:off x="4920343" y="5228770"/>
            <a:ext cx="2365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640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C923F-9BC1-4FD0-8E93-875C7604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Praktikum</a:t>
            </a:r>
            <a:endParaRPr lang="id-ID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FEC2239-2DF8-45C0-952E-80B23F914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0"/>
          <a:stretch/>
        </p:blipFill>
        <p:spPr>
          <a:xfrm>
            <a:off x="5051562" y="1921773"/>
            <a:ext cx="2088875" cy="419981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9FC2E4-55C5-40C4-91B6-76C1CFDAEE88}"/>
              </a:ext>
            </a:extLst>
          </p:cNvPr>
          <p:cNvCxnSpPr/>
          <p:nvPr/>
        </p:nvCxnSpPr>
        <p:spPr>
          <a:xfrm>
            <a:off x="4137162" y="2075542"/>
            <a:ext cx="9144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92B369-538E-4E3B-B1D6-1163FCBBD098}"/>
              </a:ext>
            </a:extLst>
          </p:cNvPr>
          <p:cNvCxnSpPr/>
          <p:nvPr/>
        </p:nvCxnSpPr>
        <p:spPr>
          <a:xfrm>
            <a:off x="4137162" y="2445657"/>
            <a:ext cx="9144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CF4965-FA2C-4954-BA8C-920B04A21DB5}"/>
              </a:ext>
            </a:extLst>
          </p:cNvPr>
          <p:cNvCxnSpPr/>
          <p:nvPr/>
        </p:nvCxnSpPr>
        <p:spPr>
          <a:xfrm>
            <a:off x="4137162" y="3487056"/>
            <a:ext cx="9144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F4C3AA-7916-4763-B069-6AF60256045E}"/>
              </a:ext>
            </a:extLst>
          </p:cNvPr>
          <p:cNvCxnSpPr/>
          <p:nvPr/>
        </p:nvCxnSpPr>
        <p:spPr>
          <a:xfrm>
            <a:off x="4137162" y="4858657"/>
            <a:ext cx="9144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4F37A1-B49E-4F10-8633-02780AC9E1DD}"/>
              </a:ext>
            </a:extLst>
          </p:cNvPr>
          <p:cNvCxnSpPr/>
          <p:nvPr/>
        </p:nvCxnSpPr>
        <p:spPr>
          <a:xfrm>
            <a:off x="4137162" y="5214257"/>
            <a:ext cx="9144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75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BD6A9-8F0F-4A23-AEA7-AA1EDFA8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Server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751CC-3C29-4231-B903-C8EF60DF8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4563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BA90-80D5-4B0C-8BF6-D3B3C0660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294DE-E999-477D-BEA8-C145DEB9D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GB" dirty="0" err="1"/>
              <a:t>Sebuah</a:t>
            </a:r>
            <a:r>
              <a:rPr lang="en-GB" dirty="0"/>
              <a:t> </a:t>
            </a:r>
            <a:r>
              <a:rPr lang="en-GB" dirty="0" err="1"/>
              <a:t>sistem</a:t>
            </a:r>
            <a:r>
              <a:rPr lang="en-GB" dirty="0"/>
              <a:t> </a:t>
            </a:r>
            <a:r>
              <a:rPr lang="en-GB" dirty="0" err="1"/>
              <a:t>komputer</a:t>
            </a:r>
            <a:r>
              <a:rPr lang="en-GB" dirty="0"/>
              <a:t> yang </a:t>
            </a:r>
            <a:r>
              <a:rPr lang="en-GB" b="1" dirty="0" err="1"/>
              <a:t>memproses</a:t>
            </a:r>
            <a:r>
              <a:rPr lang="en-GB" b="1" dirty="0"/>
              <a:t> </a:t>
            </a:r>
            <a:r>
              <a:rPr lang="en-GB" b="1" dirty="0" err="1"/>
              <a:t>permintaan</a:t>
            </a:r>
            <a:r>
              <a:rPr lang="en-GB" dirty="0"/>
              <a:t> (request) dan </a:t>
            </a:r>
            <a:r>
              <a:rPr lang="en-GB" b="1" dirty="0" err="1"/>
              <a:t>menyediakan</a:t>
            </a:r>
            <a:r>
              <a:rPr lang="en-GB" b="1" dirty="0"/>
              <a:t> </a:t>
            </a:r>
            <a:r>
              <a:rPr lang="en-GB" b="1" dirty="0" err="1"/>
              <a:t>layanan</a:t>
            </a:r>
            <a:r>
              <a:rPr lang="en-GB" dirty="0"/>
              <a:t> (service) </a:t>
            </a:r>
            <a:r>
              <a:rPr lang="en-GB" dirty="0" err="1"/>
              <a:t>tertentu</a:t>
            </a:r>
            <a:r>
              <a:rPr lang="en-GB" dirty="0"/>
              <a:t> </a:t>
            </a:r>
            <a:r>
              <a:rPr lang="en-GB" dirty="0" err="1"/>
              <a:t>kepada</a:t>
            </a:r>
            <a:r>
              <a:rPr lang="en-GB" dirty="0"/>
              <a:t> </a:t>
            </a:r>
            <a:r>
              <a:rPr lang="en-GB" i="1" dirty="0"/>
              <a:t>client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sebuah</a:t>
            </a:r>
            <a:r>
              <a:rPr lang="en-GB" dirty="0"/>
              <a:t> </a:t>
            </a:r>
            <a:r>
              <a:rPr lang="en-GB" dirty="0" err="1"/>
              <a:t>jaringan</a:t>
            </a:r>
            <a:r>
              <a:rPr lang="en-GB" dirty="0"/>
              <a:t> </a:t>
            </a:r>
            <a:r>
              <a:rPr lang="en-GB" dirty="0" err="1"/>
              <a:t>komputer</a:t>
            </a:r>
            <a:r>
              <a:rPr lang="en-GB" dirty="0"/>
              <a:t> (internet/</a:t>
            </a:r>
            <a:r>
              <a:rPr lang="en-GB" dirty="0" err="1"/>
              <a:t>lokal</a:t>
            </a:r>
            <a:r>
              <a:rPr lang="en-GB" dirty="0"/>
              <a:t>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54563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A507CF-A2D6-4D5A-9B41-4F176209E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92" y="656953"/>
            <a:ext cx="1469346" cy="125009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45BFE8-95C1-4DF5-897B-9310B7596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07" y="2512963"/>
            <a:ext cx="1820801" cy="1547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A1367C-197F-4AB7-8E46-8ED141537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151" y="1793578"/>
            <a:ext cx="3021697" cy="32708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FD0952-76EF-4A5F-8A01-8BB0FC306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49" y="4666556"/>
            <a:ext cx="2476289" cy="154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04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627</Words>
  <Application>Microsoft Office PowerPoint</Application>
  <PresentationFormat>Widescreen</PresentationFormat>
  <Paragraphs>185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Jaringan Komputer</vt:lpstr>
      <vt:lpstr>Pengenalan Virtualization</vt:lpstr>
      <vt:lpstr>PowerPoint Presentation</vt:lpstr>
      <vt:lpstr>Server Services</vt:lpstr>
      <vt:lpstr>Server Services pada CPT</vt:lpstr>
      <vt:lpstr>Praktikum</vt:lpstr>
      <vt:lpstr>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DNS</vt:lpstr>
      <vt:lpstr>PowerPoint Presentation</vt:lpstr>
      <vt:lpstr>PowerPoint Presentation</vt:lpstr>
      <vt:lpstr>HTTP</vt:lpstr>
      <vt:lpstr>DNS</vt:lpstr>
      <vt:lpstr>PowerPoint Presentation</vt:lpstr>
      <vt:lpstr>PowerPoint Presentation</vt:lpstr>
      <vt:lpstr>Hostname found</vt:lpstr>
      <vt:lpstr>PowerPoint Presentation</vt:lpstr>
      <vt:lpstr>Hostname not found</vt:lpstr>
      <vt:lpstr>DHCP</vt:lpstr>
      <vt:lpstr>PowerPoint Presentation</vt:lpstr>
      <vt:lpstr>Keuntungan DHCP</vt:lpstr>
      <vt:lpstr>PowerPoint Presentation</vt:lpstr>
      <vt:lpstr>PowerPoint Presentation</vt:lpstr>
      <vt:lpstr>PowerPoint Presentation</vt:lpstr>
      <vt:lpstr>IP Address available</vt:lpstr>
      <vt:lpstr>PowerPoint Presentation</vt:lpstr>
      <vt:lpstr>IP Address full</vt:lpstr>
      <vt:lpstr>PowerPoint Presentation</vt:lpstr>
      <vt:lpstr>EMAIL</vt:lpstr>
      <vt:lpstr>PowerPoint Presentation</vt:lpstr>
      <vt:lpstr>PowerPoint Presentation</vt:lpstr>
      <vt:lpstr>PowerPoint Presentation</vt:lpstr>
      <vt:lpstr>PowerPoint Presentation</vt:lpstr>
      <vt:lpstr>FTP</vt:lpstr>
      <vt:lpstr>PowerPoint Presentation</vt:lpstr>
      <vt:lpstr>PowerPoint Presentation</vt:lpstr>
      <vt:lpstr>Latihan</vt:lpstr>
      <vt:lpstr>Latihan</vt:lpstr>
      <vt:lpstr>Tugas</vt:lpstr>
      <vt:lpstr>Tugas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Jaringan Komputer</dc:title>
  <dc:creator>Yusup Winata</dc:creator>
  <cp:lastModifiedBy>Yusup Winata</cp:lastModifiedBy>
  <cp:revision>217</cp:revision>
  <dcterms:created xsi:type="dcterms:W3CDTF">2020-04-27T02:22:02Z</dcterms:created>
  <dcterms:modified xsi:type="dcterms:W3CDTF">2020-04-29T03:25:56Z</dcterms:modified>
</cp:coreProperties>
</file>